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5"/>
  </p:notesMasterIdLst>
  <p:handoutMasterIdLst>
    <p:handoutMasterId r:id="rId16"/>
  </p:handoutMasterIdLst>
  <p:sldIdLst>
    <p:sldId id="580" r:id="rId4"/>
    <p:sldId id="582" r:id="rId5"/>
    <p:sldId id="584" r:id="rId6"/>
    <p:sldId id="607" r:id="rId7"/>
    <p:sldId id="608" r:id="rId8"/>
    <p:sldId id="614" r:id="rId9"/>
    <p:sldId id="615" r:id="rId10"/>
    <p:sldId id="610" r:id="rId11"/>
    <p:sldId id="613" r:id="rId12"/>
    <p:sldId id="616" r:id="rId13"/>
    <p:sldId id="606" r:id="rId14"/>
  </p:sldIdLst>
  <p:sldSz cx="9144000" cy="6858000" type="screen4x3"/>
  <p:notesSz cx="6735763" cy="9866313"/>
  <p:defaultTextStyle>
    <a:defPPr>
      <a:defRPr lang="en-GB"/>
    </a:defPPr>
    <a:lvl1pPr algn="l" rtl="0" fontAlgn="base">
      <a:spcBef>
        <a:spcPct val="0"/>
      </a:spcBef>
      <a:spcAft>
        <a:spcPct val="0"/>
      </a:spcAft>
      <a:defRPr sz="1600" kern="1200">
        <a:solidFill>
          <a:schemeClr val="accent1"/>
        </a:solidFill>
        <a:latin typeface="Arial" charset="0"/>
        <a:ea typeface="+mn-ea"/>
        <a:cs typeface="Arial" charset="0"/>
      </a:defRPr>
    </a:lvl1pPr>
    <a:lvl2pPr marL="457200" algn="l" rtl="0" fontAlgn="base">
      <a:spcBef>
        <a:spcPct val="0"/>
      </a:spcBef>
      <a:spcAft>
        <a:spcPct val="0"/>
      </a:spcAft>
      <a:defRPr sz="1600" kern="1200">
        <a:solidFill>
          <a:schemeClr val="accent1"/>
        </a:solidFill>
        <a:latin typeface="Arial" charset="0"/>
        <a:ea typeface="+mn-ea"/>
        <a:cs typeface="Arial" charset="0"/>
      </a:defRPr>
    </a:lvl2pPr>
    <a:lvl3pPr marL="914400" algn="l" rtl="0" fontAlgn="base">
      <a:spcBef>
        <a:spcPct val="0"/>
      </a:spcBef>
      <a:spcAft>
        <a:spcPct val="0"/>
      </a:spcAft>
      <a:defRPr sz="1600" kern="1200">
        <a:solidFill>
          <a:schemeClr val="accent1"/>
        </a:solidFill>
        <a:latin typeface="Arial" charset="0"/>
        <a:ea typeface="+mn-ea"/>
        <a:cs typeface="Arial" charset="0"/>
      </a:defRPr>
    </a:lvl3pPr>
    <a:lvl4pPr marL="1371600" algn="l" rtl="0" fontAlgn="base">
      <a:spcBef>
        <a:spcPct val="0"/>
      </a:spcBef>
      <a:spcAft>
        <a:spcPct val="0"/>
      </a:spcAft>
      <a:defRPr sz="1600" kern="1200">
        <a:solidFill>
          <a:schemeClr val="accent1"/>
        </a:solidFill>
        <a:latin typeface="Arial" charset="0"/>
        <a:ea typeface="+mn-ea"/>
        <a:cs typeface="Arial" charset="0"/>
      </a:defRPr>
    </a:lvl4pPr>
    <a:lvl5pPr marL="1828800" algn="l" rtl="0" fontAlgn="base">
      <a:spcBef>
        <a:spcPct val="0"/>
      </a:spcBef>
      <a:spcAft>
        <a:spcPct val="0"/>
      </a:spcAft>
      <a:defRPr sz="1600" kern="1200">
        <a:solidFill>
          <a:schemeClr val="accent1"/>
        </a:solidFill>
        <a:latin typeface="Arial" charset="0"/>
        <a:ea typeface="+mn-ea"/>
        <a:cs typeface="Arial" charset="0"/>
      </a:defRPr>
    </a:lvl5pPr>
    <a:lvl6pPr marL="2286000" algn="l" defTabSz="914400" rtl="0" eaLnBrk="1" latinLnBrk="0" hangingPunct="1">
      <a:defRPr sz="1600" kern="1200">
        <a:solidFill>
          <a:schemeClr val="accent1"/>
        </a:solidFill>
        <a:latin typeface="Arial" charset="0"/>
        <a:ea typeface="+mn-ea"/>
        <a:cs typeface="Arial" charset="0"/>
      </a:defRPr>
    </a:lvl6pPr>
    <a:lvl7pPr marL="2743200" algn="l" defTabSz="914400" rtl="0" eaLnBrk="1" latinLnBrk="0" hangingPunct="1">
      <a:defRPr sz="1600" kern="1200">
        <a:solidFill>
          <a:schemeClr val="accent1"/>
        </a:solidFill>
        <a:latin typeface="Arial" charset="0"/>
        <a:ea typeface="+mn-ea"/>
        <a:cs typeface="Arial" charset="0"/>
      </a:defRPr>
    </a:lvl7pPr>
    <a:lvl8pPr marL="3200400" algn="l" defTabSz="914400" rtl="0" eaLnBrk="1" latinLnBrk="0" hangingPunct="1">
      <a:defRPr sz="1600" kern="1200">
        <a:solidFill>
          <a:schemeClr val="accent1"/>
        </a:solidFill>
        <a:latin typeface="Arial" charset="0"/>
        <a:ea typeface="+mn-ea"/>
        <a:cs typeface="Arial" charset="0"/>
      </a:defRPr>
    </a:lvl8pPr>
    <a:lvl9pPr marL="3657600" algn="l" defTabSz="914400" rtl="0" eaLnBrk="1" latinLnBrk="0" hangingPunct="1">
      <a:defRPr sz="1600" kern="1200">
        <a:solidFill>
          <a:schemeClr val="accent1"/>
        </a:solidFill>
        <a:latin typeface="Arial" charset="0"/>
        <a:ea typeface="+mn-ea"/>
        <a:cs typeface="Arial" charset="0"/>
      </a:defRPr>
    </a:lvl9pPr>
  </p:defaultTextStyle>
  <p:extLst>
    <p:ext uri="{EFAFB233-063F-42B5-8137-9DF3F51BA10A}">
      <p15:sldGuideLst xmlns:p15="http://schemas.microsoft.com/office/powerpoint/2012/main">
        <p15:guide id="1" orient="horz" pos="4052">
          <p15:clr>
            <a:srgbClr val="A4A3A4"/>
          </p15:clr>
        </p15:guide>
        <p15:guide id="2" orient="horz" pos="1347">
          <p15:clr>
            <a:srgbClr val="A4A3A4"/>
          </p15:clr>
        </p15:guide>
        <p15:guide id="3" orient="horz" pos="3892">
          <p15:clr>
            <a:srgbClr val="A4A3A4"/>
          </p15:clr>
        </p15:guide>
        <p15:guide id="4" orient="horz" pos="1906">
          <p15:clr>
            <a:srgbClr val="A4A3A4"/>
          </p15:clr>
        </p15:guide>
        <p15:guide id="5" orient="horz" pos="3645">
          <p15:clr>
            <a:srgbClr val="A4A3A4"/>
          </p15:clr>
        </p15:guide>
        <p15:guide id="6" orient="horz" pos="2836">
          <p15:clr>
            <a:srgbClr val="A4A3A4"/>
          </p15:clr>
        </p15:guide>
        <p15:guide id="7" pos="218">
          <p15:clr>
            <a:srgbClr val="A4A3A4"/>
          </p15:clr>
        </p15:guide>
        <p15:guide id="8" pos="600">
          <p15:clr>
            <a:srgbClr val="A4A3A4"/>
          </p15:clr>
        </p15:guide>
        <p15:guide id="9" pos="2135">
          <p15:clr>
            <a:srgbClr val="A4A3A4"/>
          </p15:clr>
        </p15:guide>
        <p15:guide id="10" pos="3840">
          <p15:clr>
            <a:srgbClr val="A4A3A4"/>
          </p15:clr>
        </p15:guide>
        <p15:guide id="11" pos="5053">
          <p15:clr>
            <a:srgbClr val="A4A3A4"/>
          </p15:clr>
        </p15:guide>
        <p15:guide id="12" pos="4120">
          <p15:clr>
            <a:srgbClr val="A4A3A4"/>
          </p15:clr>
        </p15:guide>
        <p15:guide id="13" pos="3180">
          <p15:clr>
            <a:srgbClr val="A4A3A4"/>
          </p15:clr>
        </p15:guide>
      </p15:sldGuideLst>
    </p:ext>
    <p:ext uri="{2D200454-40CA-4A62-9FC3-DE9A4176ACB9}">
      <p15:notesGuideLst xmlns:p15="http://schemas.microsoft.com/office/powerpoint/2012/main">
        <p15:guide id="1" orient="horz" pos="3108">
          <p15:clr>
            <a:srgbClr val="A4A3A4"/>
          </p15:clr>
        </p15:guide>
        <p15:guide id="2" pos="212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83"/>
    <a:srgbClr val="EE7D11"/>
    <a:srgbClr val="000000"/>
    <a:srgbClr val="008080"/>
    <a:srgbClr val="000066"/>
    <a:srgbClr val="AD6900"/>
    <a:srgbClr val="CC66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4781" autoAdjust="0"/>
  </p:normalViewPr>
  <p:slideViewPr>
    <p:cSldViewPr snapToGrid="0">
      <p:cViewPr varScale="1">
        <p:scale>
          <a:sx n="155" d="100"/>
          <a:sy n="155" d="100"/>
        </p:scale>
        <p:origin x="1974" y="138"/>
      </p:cViewPr>
      <p:guideLst>
        <p:guide orient="horz" pos="4052"/>
        <p:guide orient="horz" pos="1347"/>
        <p:guide orient="horz" pos="3892"/>
        <p:guide orient="horz" pos="1906"/>
        <p:guide orient="horz" pos="3645"/>
        <p:guide orient="horz" pos="2836"/>
        <p:guide pos="218"/>
        <p:guide pos="600"/>
        <p:guide pos="2135"/>
        <p:guide pos="3840"/>
        <p:guide pos="5053"/>
        <p:guide pos="4120"/>
        <p:guide pos="3180"/>
      </p:guideLst>
    </p:cSldViewPr>
  </p:slideViewPr>
  <p:outlineViewPr>
    <p:cViewPr>
      <p:scale>
        <a:sx n="50" d="100"/>
        <a:sy n="50"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3366"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5123" name="Rectangle 3"/>
          <p:cNvSpPr>
            <a:spLocks noGrp="1" noChangeArrowheads="1"/>
          </p:cNvSpPr>
          <p:nvPr>
            <p:ph type="dt" sz="quarter" idx="1"/>
          </p:nvPr>
        </p:nvSpPr>
        <p:spPr bwMode="auto">
          <a:xfrm>
            <a:off x="3819525"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
        <p:nvSpPr>
          <p:cNvPr id="5124" name="Rectangle 4"/>
          <p:cNvSpPr>
            <a:spLocks noGrp="1" noChangeArrowheads="1"/>
          </p:cNvSpPr>
          <p:nvPr>
            <p:ph type="ftr" sz="quarter" idx="2"/>
          </p:nvPr>
        </p:nvSpPr>
        <p:spPr bwMode="auto">
          <a:xfrm>
            <a:off x="0"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5125" name="Rectangle 5"/>
          <p:cNvSpPr>
            <a:spLocks noGrp="1" noChangeArrowheads="1"/>
          </p:cNvSpPr>
          <p:nvPr>
            <p:ph type="sldNum" sz="quarter" idx="3"/>
          </p:nvPr>
        </p:nvSpPr>
        <p:spPr bwMode="auto">
          <a:xfrm>
            <a:off x="3819525"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Tree>
    <p:extLst>
      <p:ext uri="{BB962C8B-B14F-4D97-AF65-F5344CB8AC3E}">
        <p14:creationId xmlns:p14="http://schemas.microsoft.com/office/powerpoint/2010/main" val="2790628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3075" name="Rectangle 3"/>
          <p:cNvSpPr>
            <a:spLocks noGrp="1" noChangeArrowheads="1"/>
          </p:cNvSpPr>
          <p:nvPr>
            <p:ph type="dt" idx="1"/>
          </p:nvPr>
        </p:nvSpPr>
        <p:spPr bwMode="auto">
          <a:xfrm>
            <a:off x="3819525" y="0"/>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lvl1pPr algn="r" defTabSz="931863">
              <a:defRPr sz="1200" dirty="0">
                <a:solidFill>
                  <a:schemeClr val="tx1"/>
                </a:solidFill>
                <a:latin typeface="Times New Roman" pitchFamily="18" charset="0"/>
                <a:cs typeface="+mn-cs"/>
              </a:defRPr>
            </a:lvl1pPr>
          </a:lstStyle>
          <a:p>
            <a:pPr>
              <a:defRPr/>
            </a:pPr>
            <a:endParaRPr lang="en-US"/>
          </a:p>
        </p:txBody>
      </p:sp>
      <p:sp>
        <p:nvSpPr>
          <p:cNvPr id="6148" name="Rectangle 4"/>
          <p:cNvSpPr>
            <a:spLocks noGrp="1" noRot="1" noChangeAspect="1" noChangeArrowheads="1" noTextEdit="1"/>
          </p:cNvSpPr>
          <p:nvPr>
            <p:ph type="sldImg" idx="2"/>
          </p:nvPr>
        </p:nvSpPr>
        <p:spPr bwMode="auto">
          <a:xfrm>
            <a:off x="906463" y="739775"/>
            <a:ext cx="4929187" cy="36972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98525" y="4686300"/>
            <a:ext cx="4938713"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l" defTabSz="931863">
              <a:defRPr sz="1200" dirty="0">
                <a:solidFill>
                  <a:schemeClr val="tx1"/>
                </a:solidFill>
                <a:latin typeface="Times New Roman" pitchFamily="18"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19525" y="9377363"/>
            <a:ext cx="291623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099" tIns="46544" rIns="93099" bIns="46544" numCol="1" anchor="b" anchorCtr="0" compatLnSpc="1">
            <a:prstTxWarp prst="textNoShape">
              <a:avLst/>
            </a:prstTxWarp>
          </a:bodyPr>
          <a:lstStyle>
            <a:lvl1pPr algn="r" defTabSz="931863">
              <a:defRPr sz="1200">
                <a:solidFill>
                  <a:schemeClr val="tx1"/>
                </a:solidFill>
                <a:latin typeface="Times New Roman" pitchFamily="18" charset="0"/>
                <a:cs typeface="+mn-cs"/>
              </a:defRPr>
            </a:lvl1pPr>
          </a:lstStyle>
          <a:p>
            <a:pPr>
              <a:defRPr/>
            </a:pPr>
            <a:fld id="{8F0E1BF4-EC58-471C-8930-954276091675}" type="slidenum">
              <a:rPr lang="en-GB"/>
              <a:pPr>
                <a:defRPr/>
              </a:pPr>
              <a:t>‹#›</a:t>
            </a:fld>
            <a:endParaRPr lang="en-GB" dirty="0"/>
          </a:p>
        </p:txBody>
      </p:sp>
    </p:spTree>
    <p:extLst>
      <p:ext uri="{BB962C8B-B14F-4D97-AF65-F5344CB8AC3E}">
        <p14:creationId xmlns:p14="http://schemas.microsoft.com/office/powerpoint/2010/main" val="35530092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p:txBody>
          <a:bodyPr/>
          <a:lstStyle>
            <a:lvl1pPr algn="r" defTabSz="931863" eaLnBrk="0" hangingPunct="0">
              <a:defRPr sz="1600">
                <a:solidFill>
                  <a:schemeClr val="accent1"/>
                </a:solidFill>
                <a:latin typeface="Arial" charset="0"/>
              </a:defRPr>
            </a:lvl1pPr>
            <a:lvl2pPr marL="742950" indent="-285750" algn="r" defTabSz="931863" eaLnBrk="0" hangingPunct="0">
              <a:defRPr sz="1600">
                <a:solidFill>
                  <a:schemeClr val="accent1"/>
                </a:solidFill>
                <a:latin typeface="Arial" charset="0"/>
              </a:defRPr>
            </a:lvl2pPr>
            <a:lvl3pPr marL="1143000" indent="-228600" algn="r" defTabSz="931863" eaLnBrk="0" hangingPunct="0">
              <a:defRPr sz="1600">
                <a:solidFill>
                  <a:schemeClr val="accent1"/>
                </a:solidFill>
                <a:latin typeface="Arial" charset="0"/>
              </a:defRPr>
            </a:lvl3pPr>
            <a:lvl4pPr marL="1600200" indent="-228600" algn="r" defTabSz="931863" eaLnBrk="0" hangingPunct="0">
              <a:defRPr sz="1600">
                <a:solidFill>
                  <a:schemeClr val="accent1"/>
                </a:solidFill>
                <a:latin typeface="Arial" charset="0"/>
              </a:defRPr>
            </a:lvl4pPr>
            <a:lvl5pPr marL="2057400" indent="-228600" algn="r" defTabSz="931863" eaLnBrk="0" hangingPunct="0">
              <a:defRPr sz="1600">
                <a:solidFill>
                  <a:schemeClr val="accent1"/>
                </a:solidFill>
                <a:latin typeface="Arial" charset="0"/>
              </a:defRPr>
            </a:lvl5pPr>
            <a:lvl6pPr marL="2514600" indent="-228600" algn="r" defTabSz="931863" eaLnBrk="0" fontAlgn="base" hangingPunct="0">
              <a:spcBef>
                <a:spcPct val="0"/>
              </a:spcBef>
              <a:spcAft>
                <a:spcPct val="0"/>
              </a:spcAft>
              <a:defRPr sz="1600">
                <a:solidFill>
                  <a:schemeClr val="accent1"/>
                </a:solidFill>
                <a:latin typeface="Arial" charset="0"/>
              </a:defRPr>
            </a:lvl6pPr>
            <a:lvl7pPr marL="2971800" indent="-228600" algn="r" defTabSz="931863" eaLnBrk="0" fontAlgn="base" hangingPunct="0">
              <a:spcBef>
                <a:spcPct val="0"/>
              </a:spcBef>
              <a:spcAft>
                <a:spcPct val="0"/>
              </a:spcAft>
              <a:defRPr sz="1600">
                <a:solidFill>
                  <a:schemeClr val="accent1"/>
                </a:solidFill>
                <a:latin typeface="Arial" charset="0"/>
              </a:defRPr>
            </a:lvl7pPr>
            <a:lvl8pPr marL="3429000" indent="-228600" algn="r" defTabSz="931863" eaLnBrk="0" fontAlgn="base" hangingPunct="0">
              <a:spcBef>
                <a:spcPct val="0"/>
              </a:spcBef>
              <a:spcAft>
                <a:spcPct val="0"/>
              </a:spcAft>
              <a:defRPr sz="1600">
                <a:solidFill>
                  <a:schemeClr val="accent1"/>
                </a:solidFill>
                <a:latin typeface="Arial" charset="0"/>
              </a:defRPr>
            </a:lvl8pPr>
            <a:lvl9pPr marL="3886200" indent="-228600" algn="r" defTabSz="931863" eaLnBrk="0" fontAlgn="base" hangingPunct="0">
              <a:spcBef>
                <a:spcPct val="0"/>
              </a:spcBef>
              <a:spcAft>
                <a:spcPct val="0"/>
              </a:spcAft>
              <a:defRPr sz="1600">
                <a:solidFill>
                  <a:schemeClr val="accent1"/>
                </a:solidFill>
                <a:latin typeface="Arial" charset="0"/>
              </a:defRPr>
            </a:lvl9pPr>
          </a:lstStyle>
          <a:p>
            <a:pPr eaLnBrk="1" hangingPunct="1">
              <a:defRPr/>
            </a:pPr>
            <a:fld id="{A444298E-9C44-478B-8C1D-979BDFDEA059}" type="slidenum">
              <a:rPr lang="en-GB" altLang="en-US" sz="1200" smtClean="0">
                <a:solidFill>
                  <a:schemeClr val="tx1"/>
                </a:solidFill>
                <a:latin typeface="Times New Roman" pitchFamily="18" charset="0"/>
              </a:rPr>
              <a:pPr eaLnBrk="1" hangingPunct="1">
                <a:defRPr/>
              </a:pPr>
              <a:t>1</a:t>
            </a:fld>
            <a:endParaRPr lang="en-GB" altLang="en-US" sz="1200" dirty="0" smtClean="0">
              <a:solidFill>
                <a:schemeClr val="tx1"/>
              </a:solidFill>
              <a:latin typeface="Times New Roman" pitchFamily="18" charset="0"/>
            </a:endParaRPr>
          </a:p>
        </p:txBody>
      </p:sp>
      <p:sp>
        <p:nvSpPr>
          <p:cNvPr id="7171" name="Rectangle 2"/>
          <p:cNvSpPr>
            <a:spLocks noGrp="1" noRot="1" noChangeAspect="1" noChangeArrowheads="1" noTextEdit="1"/>
          </p:cNvSpPr>
          <p:nvPr>
            <p:ph type="sldImg"/>
          </p:nvPr>
        </p:nvSpPr>
        <p:spPr>
          <a:xfrm>
            <a:off x="915988" y="739775"/>
            <a:ext cx="4929187" cy="3697288"/>
          </a:xfrm>
          <a:solidFill>
            <a:srgbClr val="FFFFFF"/>
          </a:solidFill>
          <a:ln/>
        </p:spPr>
      </p:sp>
      <p:sp>
        <p:nvSpPr>
          <p:cNvPr id="7172" name="Rectangle 3"/>
          <p:cNvSpPr>
            <a:spLocks noGrp="1" noChangeArrowheads="1"/>
          </p:cNvSpPr>
          <p:nvPr>
            <p:ph type="body" idx="1"/>
          </p:nvPr>
        </p:nvSpPr>
        <p:spPr>
          <a:solidFill>
            <a:srgbClr val="FFFFFF"/>
          </a:solidFill>
          <a:ln>
            <a:solidFill>
              <a:srgbClr val="000000"/>
            </a:solidFill>
            <a:miter lim="800000"/>
            <a:headEnd/>
            <a:tailEnd/>
          </a:ln>
        </p:spPr>
        <p:txBody>
          <a:bodyPr lIns="92084" tIns="46044" rIns="92084" bIns="46044"/>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4</a:t>
            </a:fld>
            <a:endParaRPr lang="en-GB" dirty="0"/>
          </a:p>
        </p:txBody>
      </p:sp>
    </p:spTree>
    <p:extLst>
      <p:ext uri="{BB962C8B-B14F-4D97-AF65-F5344CB8AC3E}">
        <p14:creationId xmlns:p14="http://schemas.microsoft.com/office/powerpoint/2010/main" val="3214968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5</a:t>
            </a:fld>
            <a:endParaRPr lang="en-GB" dirty="0"/>
          </a:p>
        </p:txBody>
      </p:sp>
    </p:spTree>
    <p:extLst>
      <p:ext uri="{BB962C8B-B14F-4D97-AF65-F5344CB8AC3E}">
        <p14:creationId xmlns:p14="http://schemas.microsoft.com/office/powerpoint/2010/main" val="2100946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6</a:t>
            </a:fld>
            <a:endParaRPr lang="en-GB" dirty="0"/>
          </a:p>
        </p:txBody>
      </p:sp>
    </p:spTree>
    <p:extLst>
      <p:ext uri="{BB962C8B-B14F-4D97-AF65-F5344CB8AC3E}">
        <p14:creationId xmlns:p14="http://schemas.microsoft.com/office/powerpoint/2010/main" val="3014882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7</a:t>
            </a:fld>
            <a:endParaRPr lang="en-GB" dirty="0"/>
          </a:p>
        </p:txBody>
      </p:sp>
    </p:spTree>
    <p:extLst>
      <p:ext uri="{BB962C8B-B14F-4D97-AF65-F5344CB8AC3E}">
        <p14:creationId xmlns:p14="http://schemas.microsoft.com/office/powerpoint/2010/main" val="4182822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F0E1BF4-EC58-471C-8930-954276091675}" type="slidenum">
              <a:rPr lang="en-GB" smtClean="0"/>
              <a:pPr>
                <a:defRPr/>
              </a:pPr>
              <a:t>8</a:t>
            </a:fld>
            <a:endParaRPr lang="en-GB" dirty="0"/>
          </a:p>
        </p:txBody>
      </p:sp>
    </p:spTree>
    <p:extLst>
      <p:ext uri="{BB962C8B-B14F-4D97-AF65-F5344CB8AC3E}">
        <p14:creationId xmlns:p14="http://schemas.microsoft.com/office/powerpoint/2010/main" val="30706281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0" y="750888"/>
            <a:ext cx="9144000" cy="0"/>
          </a:xfrm>
          <a:prstGeom prst="line">
            <a:avLst/>
          </a:prstGeom>
          <a:noFill/>
          <a:ln w="34925">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12" descr="e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64450" y="6569075"/>
            <a:ext cx="1219200"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p:cNvSpPr txBox="1">
            <a:spLocks noChangeArrowheads="1"/>
          </p:cNvSpPr>
          <p:nvPr userDrawn="1"/>
        </p:nvSpPr>
        <p:spPr bwMode="auto">
          <a:xfrm>
            <a:off x="7635875" y="6542088"/>
            <a:ext cx="12001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a:solidFill>
                  <a:schemeClr val="accent1"/>
                </a:solidFill>
                <a:latin typeface="Arial" charset="0"/>
              </a:defRPr>
            </a:lvl1pPr>
            <a:lvl2pPr marL="742950" indent="-285750" eaLnBrk="0" hangingPunct="0">
              <a:defRPr sz="1600">
                <a:solidFill>
                  <a:schemeClr val="accent1"/>
                </a:solidFill>
                <a:latin typeface="Arial" charset="0"/>
              </a:defRPr>
            </a:lvl2pPr>
            <a:lvl3pPr marL="1143000" indent="-228600" eaLnBrk="0" hangingPunct="0">
              <a:defRPr sz="1600">
                <a:solidFill>
                  <a:schemeClr val="accent1"/>
                </a:solidFill>
                <a:latin typeface="Arial" charset="0"/>
              </a:defRPr>
            </a:lvl3pPr>
            <a:lvl4pPr marL="1600200" indent="-228600" eaLnBrk="0" hangingPunct="0">
              <a:defRPr sz="1600">
                <a:solidFill>
                  <a:schemeClr val="accent1"/>
                </a:solidFill>
                <a:latin typeface="Arial" charset="0"/>
              </a:defRPr>
            </a:lvl4pPr>
            <a:lvl5pPr marL="2057400" indent="-228600"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r>
              <a:rPr lang="fr-FR" sz="900" b="1" dirty="0">
                <a:solidFill>
                  <a:schemeClr val="bg1"/>
                </a:solidFill>
                <a:cs typeface="+mn-cs"/>
              </a:rPr>
              <a:t>www.eurofins.com</a:t>
            </a:r>
            <a:endParaRPr lang="en-US" sz="900" b="1" dirty="0">
              <a:solidFill>
                <a:schemeClr val="bg1"/>
              </a:solidFill>
              <a:cs typeface="+mn-cs"/>
            </a:endParaRPr>
          </a:p>
        </p:txBody>
      </p:sp>
      <p:sp>
        <p:nvSpPr>
          <p:cNvPr id="7" name="Rectangle 15"/>
          <p:cNvSpPr>
            <a:spLocks noChangeArrowheads="1"/>
          </p:cNvSpPr>
          <p:nvPr userDrawn="1"/>
        </p:nvSpPr>
        <p:spPr bwMode="auto">
          <a:xfrm>
            <a:off x="63246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endParaRPr lang="en-US" altLang="en-US" dirty="0" smtClean="0"/>
          </a:p>
        </p:txBody>
      </p:sp>
      <p:sp>
        <p:nvSpPr>
          <p:cNvPr id="8" name="Rectangle 16"/>
          <p:cNvSpPr>
            <a:spLocks noChangeArrowheads="1"/>
          </p:cNvSpPr>
          <p:nvPr userDrawn="1"/>
        </p:nvSpPr>
        <p:spPr bwMode="auto">
          <a:xfrm>
            <a:off x="8686800" y="676275"/>
            <a:ext cx="152400" cy="228600"/>
          </a:xfrm>
          <a:prstGeom prst="rect">
            <a:avLst/>
          </a:prstGeom>
          <a:solidFill>
            <a:schemeClr val="bg1"/>
          </a:solidFill>
          <a:ln>
            <a:noFill/>
          </a:ln>
          <a:effectLst/>
          <a:extLst>
            <a:ext uri="{91240B29-F687-4F45-9708-019B960494DF}">
              <a14:hiddenLine xmlns:a14="http://schemas.microsoft.com/office/drawing/2010/main" w="317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endParaRPr lang="en-US" altLang="en-US" dirty="0" smtClean="0"/>
          </a:p>
        </p:txBody>
      </p:sp>
      <p:pic>
        <p:nvPicPr>
          <p:cNvPr id="9" name="Picture 17" descr="europ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77000" y="534988"/>
            <a:ext cx="22098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Line 20"/>
          <p:cNvSpPr>
            <a:spLocks noChangeShapeType="1"/>
          </p:cNvSpPr>
          <p:nvPr userDrawn="1"/>
        </p:nvSpPr>
        <p:spPr bwMode="auto">
          <a:xfrm>
            <a:off x="0" y="6477000"/>
            <a:ext cx="9144000" cy="0"/>
          </a:xfrm>
          <a:prstGeom prst="line">
            <a:avLst/>
          </a:prstGeom>
          <a:noFill/>
          <a:ln w="31750">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1" name="Picture 7" descr="boy"/>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38400" y="7604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wate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760413"/>
            <a:ext cx="2438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1"/>
          <p:cNvSpPr>
            <a:spLocks noChangeArrowheads="1"/>
          </p:cNvSpPr>
          <p:nvPr/>
        </p:nvSpPr>
        <p:spPr bwMode="auto">
          <a:xfrm>
            <a:off x="295275" y="6553200"/>
            <a:ext cx="19050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algn="l" eaLnBrk="1" hangingPunct="1">
              <a:defRPr/>
            </a:pPr>
            <a:endParaRPr lang="en-US" altLang="en-US" sz="1000" dirty="0" smtClean="0">
              <a:solidFill>
                <a:srgbClr val="29527B"/>
              </a:solidFill>
            </a:endParaRPr>
          </a:p>
        </p:txBody>
      </p:sp>
      <p:sp>
        <p:nvSpPr>
          <p:cNvPr id="14" name="TextBox 13"/>
          <p:cNvSpPr txBox="1">
            <a:spLocks noChangeArrowheads="1"/>
          </p:cNvSpPr>
          <p:nvPr userDrawn="1"/>
        </p:nvSpPr>
        <p:spPr bwMode="auto">
          <a:xfrm>
            <a:off x="3054350" y="728663"/>
            <a:ext cx="33734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algn="just" eaLnBrk="1" hangingPunct="1">
              <a:defRPr/>
            </a:pPr>
            <a:r>
              <a:rPr lang="en-GB" sz="600" dirty="0" smtClean="0">
                <a:solidFill>
                  <a:srgbClr val="003883"/>
                </a:solidFill>
                <a:cs typeface="+mn-cs"/>
              </a:rPr>
              <a:t>CONFIDENTIAL AND PROPRIETARY - © Eurofins Scientific (Ireland) Ltd, 2017. All rights reserved. This document contains information that is confidential and proprietary to Eurofins Scientific SE and / or its affiliates and is solely for the use of the personnel of Eurofins Scientific SE and all its affiliates. No part of it may be used, circulated, quoted, or reproduced for distribution outside companies belonging to the Eurofins group. If you are not the intended recipient of this document, you are hereby notified that the use, circulation, quoting, or reproducing of this document is strictly prohibited and may be unlawful.</a:t>
            </a:r>
          </a:p>
        </p:txBody>
      </p:sp>
      <p:sp>
        <p:nvSpPr>
          <p:cNvPr id="6146" name="Rectangle 2"/>
          <p:cNvSpPr>
            <a:spLocks noGrp="1" noChangeArrowheads="1"/>
          </p:cNvSpPr>
          <p:nvPr>
            <p:ph type="ctrTitle"/>
          </p:nvPr>
        </p:nvSpPr>
        <p:spPr>
          <a:xfrm>
            <a:off x="719138" y="1798638"/>
            <a:ext cx="7700962" cy="2519362"/>
          </a:xfrm>
        </p:spPr>
        <p:txBody>
          <a:bodyPr/>
          <a:lstStyle>
            <a:lvl1pPr algn="ctr">
              <a:defRPr sz="3000">
                <a:solidFill>
                  <a:srgbClr val="003883"/>
                </a:solidFill>
              </a:defRPr>
            </a:lvl1pPr>
          </a:lstStyle>
          <a:p>
            <a:pPr lvl="0"/>
            <a:r>
              <a:rPr lang="en-US" noProof="0" smtClean="0"/>
              <a:t>Click to edit Master title style</a:t>
            </a:r>
            <a:endParaRPr lang="en-GB" noProof="0" dirty="0" smtClean="0"/>
          </a:p>
        </p:txBody>
      </p:sp>
      <p:sp>
        <p:nvSpPr>
          <p:cNvPr id="6147" name="Rectangle 3"/>
          <p:cNvSpPr>
            <a:spLocks noGrp="1" noChangeArrowheads="1"/>
          </p:cNvSpPr>
          <p:nvPr>
            <p:ph type="subTitle" idx="1"/>
          </p:nvPr>
        </p:nvSpPr>
        <p:spPr>
          <a:xfrm>
            <a:off x="1438275" y="4678363"/>
            <a:ext cx="6262688" cy="1079500"/>
          </a:xfrm>
        </p:spPr>
        <p:txBody>
          <a:bodyPr/>
          <a:lstStyle>
            <a:lvl1pPr algn="ctr">
              <a:lnSpc>
                <a:spcPct val="150000"/>
              </a:lnSpc>
              <a:defRPr>
                <a:solidFill>
                  <a:srgbClr val="EE7D11"/>
                </a:solidFill>
              </a:defRPr>
            </a:lvl1pPr>
          </a:lstStyle>
          <a:p>
            <a:pPr lvl="0"/>
            <a:r>
              <a:rPr lang="en-US" noProof="0" smtClean="0"/>
              <a:t>Click to edit Master subtitle style</a:t>
            </a:r>
            <a:endParaRPr lang="en-GB" noProof="0" dirty="0" smtClean="0"/>
          </a:p>
        </p:txBody>
      </p:sp>
      <p:sp>
        <p:nvSpPr>
          <p:cNvPr id="15" name="Rectangle 23"/>
          <p:cNvSpPr>
            <a:spLocks noGrp="1" noChangeArrowheads="1"/>
          </p:cNvSpPr>
          <p:nvPr>
            <p:ph type="ftr" sz="quarter" idx="10"/>
          </p:nvPr>
        </p:nvSpPr>
        <p:spPr>
          <a:xfrm>
            <a:off x="203200" y="6584950"/>
            <a:ext cx="7480300" cy="171450"/>
          </a:xfrm>
        </p:spPr>
        <p:txBody>
          <a:bodyPr/>
          <a:lstStyle>
            <a:lvl1pPr>
              <a:defRPr dirty="0">
                <a:solidFill>
                  <a:srgbClr val="003883"/>
                </a:solidFill>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95186148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72EEDED6-4C7A-4CDC-BC3D-44121C4DA190}"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15384922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3538" y="142875"/>
            <a:ext cx="2141537" cy="61452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84163" y="142875"/>
            <a:ext cx="6276975" cy="61452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ln/>
        </p:spPr>
        <p:txBody>
          <a:bodyPr/>
          <a:lstStyle>
            <a:lvl1pPr>
              <a:defRPr/>
            </a:lvl1pPr>
          </a:lstStyle>
          <a:p>
            <a:pPr>
              <a:defRPr/>
            </a:pPr>
            <a:fld id="{C730A79B-CBEC-46A0-94DB-A8F4A7855B82}"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5605167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0" indent="0">
              <a:buClr>
                <a:srgbClr val="EE7D11"/>
              </a:buClr>
              <a:buFont typeface="Arial" pitchFamily="34" charset="0"/>
              <a:buNone/>
              <a:defRPr/>
            </a:lvl1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6"/>
          <p:cNvSpPr>
            <a:spLocks noGrp="1" noChangeArrowheads="1"/>
          </p:cNvSpPr>
          <p:nvPr>
            <p:ph type="sldNum" sz="quarter" idx="10"/>
          </p:nvPr>
        </p:nvSpPr>
        <p:spPr>
          <a:ln/>
        </p:spPr>
        <p:txBody>
          <a:bodyPr/>
          <a:lstStyle>
            <a:lvl1pPr>
              <a:defRPr/>
            </a:lvl1pPr>
          </a:lstStyle>
          <a:p>
            <a:pPr>
              <a:defRPr/>
            </a:pPr>
            <a:fld id="{D3620F20-CAFA-4A30-850E-C8EBC8E9068E}"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46435210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DF3D383-9391-494C-9EA2-D4DCF1E32BA3}" type="slidenum">
              <a:rPr lang="en-GB"/>
              <a:pPr>
                <a:defRPr/>
              </a:pPr>
              <a:t>‹#›</a:t>
            </a:fld>
            <a:endParaRPr lang="en-GB" dirty="0"/>
          </a:p>
        </p:txBody>
      </p:sp>
      <p:sp>
        <p:nvSpPr>
          <p:cNvPr id="5"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194957222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84163" y="1317625"/>
            <a:ext cx="4208462"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5025" y="1317625"/>
            <a:ext cx="4210050" cy="49704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ln/>
        </p:spPr>
        <p:txBody>
          <a:bodyPr/>
          <a:lstStyle>
            <a:lvl1pPr>
              <a:defRPr/>
            </a:lvl1pPr>
          </a:lstStyle>
          <a:p>
            <a:pPr>
              <a:defRPr/>
            </a:pPr>
            <a:fld id="{C25925CA-69EA-4371-A883-25F33AB97246}"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86517202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a:ln/>
        </p:spPr>
        <p:txBody>
          <a:bodyPr/>
          <a:lstStyle>
            <a:lvl1pPr>
              <a:defRPr/>
            </a:lvl1pPr>
          </a:lstStyle>
          <a:p>
            <a:pPr>
              <a:defRPr/>
            </a:pPr>
            <a:fld id="{7C3F2530-BB02-45C5-A218-A1537C31CD66}" type="slidenum">
              <a:rPr lang="en-GB"/>
              <a:pPr>
                <a:defRPr/>
              </a:pPr>
              <a:t>‹#›</a:t>
            </a:fld>
            <a:endParaRPr lang="en-GB" dirty="0"/>
          </a:p>
        </p:txBody>
      </p:sp>
      <p:sp>
        <p:nvSpPr>
          <p:cNvPr id="8"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6539433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ln/>
        </p:spPr>
        <p:txBody>
          <a:bodyPr/>
          <a:lstStyle>
            <a:lvl1pPr>
              <a:defRPr/>
            </a:lvl1pPr>
          </a:lstStyle>
          <a:p>
            <a:pPr>
              <a:defRPr/>
            </a:pPr>
            <a:fld id="{F1C54B45-8AD3-4470-9DA0-D54F84056B3F}" type="slidenum">
              <a:rPr lang="en-GB"/>
              <a:pPr>
                <a:defRPr/>
              </a:pPr>
              <a:t>‹#›</a:t>
            </a:fld>
            <a:endParaRPr lang="en-GB" dirty="0"/>
          </a:p>
        </p:txBody>
      </p:sp>
      <p:sp>
        <p:nvSpPr>
          <p:cNvPr id="4"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1246150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7720857A-0EC3-440F-A1F8-679440898849}" type="slidenum">
              <a:rPr lang="en-GB"/>
              <a:pPr>
                <a:defRPr/>
              </a:pPr>
              <a:t>‹#›</a:t>
            </a:fld>
            <a:endParaRPr lang="en-GB" dirty="0"/>
          </a:p>
        </p:txBody>
      </p:sp>
      <p:sp>
        <p:nvSpPr>
          <p:cNvPr id="3"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216296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EDABCD38-0DA2-429D-8D03-521977DD3A4E}"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52718708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3321046-8B99-461C-990D-1F23EE37AE9D}" type="slidenum">
              <a:rPr lang="en-GB"/>
              <a:pPr>
                <a:defRPr/>
              </a:pPr>
              <a:t>‹#›</a:t>
            </a:fld>
            <a:endParaRPr lang="en-GB" dirty="0"/>
          </a:p>
        </p:txBody>
      </p:sp>
      <p:sp>
        <p:nvSpPr>
          <p:cNvPr id="6" name="Rectangle 30"/>
          <p:cNvSpPr>
            <a:spLocks noGrp="1" noChangeArrowheads="1"/>
          </p:cNvSpPr>
          <p:nvPr>
            <p:ph type="ftr" sz="quarter" idx="11"/>
          </p:nvPr>
        </p:nvSpPr>
        <p:spPr>
          <a:ln/>
        </p:spPr>
        <p:txBody>
          <a:bodyPr/>
          <a:lstStyle>
            <a:lvl1pPr>
              <a:defRPr/>
            </a:lvl1pPr>
          </a:lstStyle>
          <a:p>
            <a:pPr>
              <a:defRPr/>
            </a:pPr>
            <a:r>
              <a:rPr lang="en-GB"/>
              <a:t>Title: Presentation title     Document name: Powerpoint template.ppt     EDR:      Document owner: Author     Last modified on: 09/06/2009</a:t>
            </a:r>
          </a:p>
        </p:txBody>
      </p:sp>
    </p:spTree>
    <p:extLst>
      <p:ext uri="{BB962C8B-B14F-4D97-AF65-F5344CB8AC3E}">
        <p14:creationId xmlns:p14="http://schemas.microsoft.com/office/powerpoint/2010/main" val="38981114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4163" y="142875"/>
            <a:ext cx="65151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a:t>
            </a:r>
          </a:p>
        </p:txBody>
      </p:sp>
      <p:sp>
        <p:nvSpPr>
          <p:cNvPr id="1027" name="Rectangle 3"/>
          <p:cNvSpPr>
            <a:spLocks noGrp="1" noChangeArrowheads="1"/>
          </p:cNvSpPr>
          <p:nvPr>
            <p:ph type="body" idx="1"/>
          </p:nvPr>
        </p:nvSpPr>
        <p:spPr bwMode="auto">
          <a:xfrm>
            <a:off x="284163" y="1317625"/>
            <a:ext cx="8570912"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p:txBody>
      </p:sp>
      <p:sp>
        <p:nvSpPr>
          <p:cNvPr id="1030" name="Rectangle 6"/>
          <p:cNvSpPr>
            <a:spLocks noGrp="1" noChangeArrowheads="1"/>
          </p:cNvSpPr>
          <p:nvPr>
            <p:ph type="sldNum" sz="quarter" idx="4"/>
          </p:nvPr>
        </p:nvSpPr>
        <p:spPr bwMode="auto">
          <a:xfrm>
            <a:off x="8521700" y="6553200"/>
            <a:ext cx="33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900">
                <a:solidFill>
                  <a:srgbClr val="003883"/>
                </a:solidFill>
                <a:cs typeface="+mn-cs"/>
              </a:defRPr>
            </a:lvl1pPr>
          </a:lstStyle>
          <a:p>
            <a:pPr>
              <a:defRPr/>
            </a:pPr>
            <a:fld id="{11A4903E-6502-4DF6-8C05-B3F53DCC2416}" type="slidenum">
              <a:rPr lang="en-GB"/>
              <a:pPr>
                <a:defRPr/>
              </a:pPr>
              <a:t>‹#›</a:t>
            </a:fld>
            <a:endParaRPr lang="en-GB" dirty="0"/>
          </a:p>
        </p:txBody>
      </p:sp>
      <p:sp>
        <p:nvSpPr>
          <p:cNvPr id="1029" name="Line 9"/>
          <p:cNvSpPr>
            <a:spLocks noChangeShapeType="1"/>
          </p:cNvSpPr>
          <p:nvPr/>
        </p:nvSpPr>
        <p:spPr bwMode="auto">
          <a:xfrm>
            <a:off x="0" y="971550"/>
            <a:ext cx="9144000" cy="0"/>
          </a:xfrm>
          <a:prstGeom prst="line">
            <a:avLst/>
          </a:prstGeom>
          <a:noFill/>
          <a:ln w="34925">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Line 11"/>
          <p:cNvSpPr>
            <a:spLocks noChangeShapeType="1"/>
          </p:cNvSpPr>
          <p:nvPr/>
        </p:nvSpPr>
        <p:spPr bwMode="auto">
          <a:xfrm>
            <a:off x="0" y="6477000"/>
            <a:ext cx="9144000" cy="0"/>
          </a:xfrm>
          <a:prstGeom prst="line">
            <a:avLst/>
          </a:prstGeom>
          <a:noFill/>
          <a:ln w="31750">
            <a:solidFill>
              <a:srgbClr val="00388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1031"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08788" y="319088"/>
            <a:ext cx="19558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 name="Rectangle 30"/>
          <p:cNvSpPr>
            <a:spLocks noGrp="1" noChangeArrowheads="1"/>
          </p:cNvSpPr>
          <p:nvPr>
            <p:ph type="ftr" sz="quarter" idx="3"/>
          </p:nvPr>
        </p:nvSpPr>
        <p:spPr bwMode="auto">
          <a:xfrm>
            <a:off x="830263" y="6584950"/>
            <a:ext cx="7483475" cy="173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500" dirty="0">
                <a:solidFill>
                  <a:srgbClr val="003883"/>
                </a:solidFill>
                <a:cs typeface="+mn-cs"/>
              </a:defRPr>
            </a:lvl1pPr>
          </a:lstStyle>
          <a:p>
            <a:pPr>
              <a:defRPr/>
            </a:pPr>
            <a:r>
              <a:rPr lang="en-GB"/>
              <a:t>Title: Presentation title     Document name: Powerpoint template.ppt     EDR:      Document owner: Author     Last modified on: 09/06/2009</a:t>
            </a:r>
          </a:p>
        </p:txBody>
      </p:sp>
      <p:sp>
        <p:nvSpPr>
          <p:cNvPr id="1033" name="Rectangle 1"/>
          <p:cNvSpPr>
            <a:spLocks noChangeArrowheads="1"/>
          </p:cNvSpPr>
          <p:nvPr/>
        </p:nvSpPr>
        <p:spPr bwMode="auto">
          <a:xfrm>
            <a:off x="830263" y="6326188"/>
            <a:ext cx="7477125" cy="16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r" eaLnBrk="0" hangingPunct="0">
              <a:tabLst>
                <a:tab pos="2636838" algn="ctr"/>
                <a:tab pos="5273675" algn="r"/>
              </a:tabLst>
              <a:defRPr sz="1600">
                <a:solidFill>
                  <a:schemeClr val="accent1"/>
                </a:solidFill>
                <a:latin typeface="Arial" charset="0"/>
              </a:defRPr>
            </a:lvl1pPr>
            <a:lvl2pPr marL="742950" indent="-285750" algn="r" eaLnBrk="0" hangingPunct="0">
              <a:tabLst>
                <a:tab pos="2636838" algn="ctr"/>
                <a:tab pos="5273675" algn="r"/>
              </a:tabLst>
              <a:defRPr sz="1600">
                <a:solidFill>
                  <a:schemeClr val="accent1"/>
                </a:solidFill>
                <a:latin typeface="Arial" charset="0"/>
              </a:defRPr>
            </a:lvl2pPr>
            <a:lvl3pPr marL="1143000" indent="-228600" algn="r" eaLnBrk="0" hangingPunct="0">
              <a:tabLst>
                <a:tab pos="2636838" algn="ctr"/>
                <a:tab pos="5273675" algn="r"/>
              </a:tabLst>
              <a:defRPr sz="1600">
                <a:solidFill>
                  <a:schemeClr val="accent1"/>
                </a:solidFill>
                <a:latin typeface="Arial" charset="0"/>
              </a:defRPr>
            </a:lvl3pPr>
            <a:lvl4pPr marL="1600200" indent="-228600" algn="r" eaLnBrk="0" hangingPunct="0">
              <a:tabLst>
                <a:tab pos="2636838" algn="ctr"/>
                <a:tab pos="5273675" algn="r"/>
              </a:tabLst>
              <a:defRPr sz="1600">
                <a:solidFill>
                  <a:schemeClr val="accent1"/>
                </a:solidFill>
                <a:latin typeface="Arial" charset="0"/>
              </a:defRPr>
            </a:lvl4pPr>
            <a:lvl5pPr marL="2057400" indent="-228600" algn="r" eaLnBrk="0" hangingPunct="0">
              <a:tabLst>
                <a:tab pos="2636838" algn="ctr"/>
                <a:tab pos="5273675" algn="r"/>
              </a:tabLst>
              <a:defRPr sz="1600">
                <a:solidFill>
                  <a:schemeClr val="accent1"/>
                </a:solidFill>
                <a:latin typeface="Arial" charset="0"/>
              </a:defRPr>
            </a:lvl5pPr>
            <a:lvl6pPr marL="2514600" indent="-228600" algn="r" eaLnBrk="0" fontAlgn="base" hangingPunct="0">
              <a:spcBef>
                <a:spcPct val="0"/>
              </a:spcBef>
              <a:spcAft>
                <a:spcPct val="0"/>
              </a:spcAft>
              <a:tabLst>
                <a:tab pos="2636838" algn="ctr"/>
                <a:tab pos="5273675" algn="r"/>
              </a:tabLst>
              <a:defRPr sz="1600">
                <a:solidFill>
                  <a:schemeClr val="accent1"/>
                </a:solidFill>
                <a:latin typeface="Arial" charset="0"/>
              </a:defRPr>
            </a:lvl6pPr>
            <a:lvl7pPr marL="2971800" indent="-228600" algn="r" eaLnBrk="0" fontAlgn="base" hangingPunct="0">
              <a:spcBef>
                <a:spcPct val="0"/>
              </a:spcBef>
              <a:spcAft>
                <a:spcPct val="0"/>
              </a:spcAft>
              <a:tabLst>
                <a:tab pos="2636838" algn="ctr"/>
                <a:tab pos="5273675" algn="r"/>
              </a:tabLst>
              <a:defRPr sz="1600">
                <a:solidFill>
                  <a:schemeClr val="accent1"/>
                </a:solidFill>
                <a:latin typeface="Arial" charset="0"/>
              </a:defRPr>
            </a:lvl7pPr>
            <a:lvl8pPr marL="3429000" indent="-228600" algn="r" eaLnBrk="0" fontAlgn="base" hangingPunct="0">
              <a:spcBef>
                <a:spcPct val="0"/>
              </a:spcBef>
              <a:spcAft>
                <a:spcPct val="0"/>
              </a:spcAft>
              <a:tabLst>
                <a:tab pos="2636838" algn="ctr"/>
                <a:tab pos="5273675" algn="r"/>
              </a:tabLst>
              <a:defRPr sz="1600">
                <a:solidFill>
                  <a:schemeClr val="accent1"/>
                </a:solidFill>
                <a:latin typeface="Arial" charset="0"/>
              </a:defRPr>
            </a:lvl8pPr>
            <a:lvl9pPr marL="3886200" indent="-228600" algn="r" eaLnBrk="0" fontAlgn="base" hangingPunct="0">
              <a:spcBef>
                <a:spcPct val="0"/>
              </a:spcBef>
              <a:spcAft>
                <a:spcPct val="0"/>
              </a:spcAft>
              <a:tabLst>
                <a:tab pos="2636838" algn="ctr"/>
                <a:tab pos="5273675" algn="r"/>
              </a:tabLst>
              <a:defRPr sz="1600">
                <a:solidFill>
                  <a:schemeClr val="accent1"/>
                </a:solidFill>
                <a:latin typeface="Arial" charset="0"/>
              </a:defRPr>
            </a:lvl9pPr>
          </a:lstStyle>
          <a:p>
            <a:pPr algn="l" eaLnBrk="1" hangingPunct="1">
              <a:defRPr/>
            </a:pPr>
            <a:r>
              <a:rPr lang="en-GB" altLang="en-US" sz="500" dirty="0" smtClean="0">
                <a:solidFill>
                  <a:srgbClr val="003883"/>
                </a:solidFill>
                <a:cs typeface="Times New Roman" pitchFamily="18" charset="0"/>
              </a:rPr>
              <a:t>CONFIDENTIAL AND PROPRIETARY - © Eurofins Scientific (Ireland) Ltd, 2017. All rights reserved. Any use of this material without specific permission of an authorised representative of Eurofins Scientific SE is strictly prohibited.</a:t>
            </a:r>
            <a:endParaRPr lang="en-GB" altLang="en-US" dirty="0" smtClean="0">
              <a:solidFill>
                <a:srgbClr val="003883"/>
              </a:solidFill>
            </a:endParaRPr>
          </a:p>
        </p:txBody>
      </p:sp>
    </p:spTree>
  </p:cSld>
  <p:clrMap bg1="lt1" tx1="dk1" bg2="lt2" tx2="dk2" accent1="accent1" accent2="accent2" accent3="accent3" accent4="accent4" accent5="accent5" accent6="accent6" hlink="hlink" folHlink="folHlink"/>
  <p:sldLayoutIdLst>
    <p:sldLayoutId id="2147483753"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rgbClr val="EE7D11"/>
          </a:solidFill>
          <a:latin typeface="+mj-lt"/>
          <a:ea typeface="+mj-ea"/>
          <a:cs typeface="+mj-cs"/>
        </a:defRPr>
      </a:lvl1pPr>
      <a:lvl2pPr algn="l" rtl="0" eaLnBrk="0" fontAlgn="base" hangingPunct="0">
        <a:spcBef>
          <a:spcPct val="0"/>
        </a:spcBef>
        <a:spcAft>
          <a:spcPct val="0"/>
        </a:spcAft>
        <a:defRPr sz="2400" b="1">
          <a:solidFill>
            <a:srgbClr val="EE7D11"/>
          </a:solidFill>
          <a:latin typeface="Arial" charset="0"/>
        </a:defRPr>
      </a:lvl2pPr>
      <a:lvl3pPr algn="l" rtl="0" eaLnBrk="0" fontAlgn="base" hangingPunct="0">
        <a:spcBef>
          <a:spcPct val="0"/>
        </a:spcBef>
        <a:spcAft>
          <a:spcPct val="0"/>
        </a:spcAft>
        <a:defRPr sz="2400" b="1">
          <a:solidFill>
            <a:srgbClr val="EE7D11"/>
          </a:solidFill>
          <a:latin typeface="Arial" charset="0"/>
        </a:defRPr>
      </a:lvl3pPr>
      <a:lvl4pPr algn="l" rtl="0" eaLnBrk="0" fontAlgn="base" hangingPunct="0">
        <a:spcBef>
          <a:spcPct val="0"/>
        </a:spcBef>
        <a:spcAft>
          <a:spcPct val="0"/>
        </a:spcAft>
        <a:defRPr sz="2400" b="1">
          <a:solidFill>
            <a:srgbClr val="EE7D11"/>
          </a:solidFill>
          <a:latin typeface="Arial" charset="0"/>
        </a:defRPr>
      </a:lvl4pPr>
      <a:lvl5pPr algn="l" rtl="0" eaLnBrk="0" fontAlgn="base" hangingPunct="0">
        <a:spcBef>
          <a:spcPct val="0"/>
        </a:spcBef>
        <a:spcAft>
          <a:spcPct val="0"/>
        </a:spcAft>
        <a:defRPr sz="2400" b="1">
          <a:solidFill>
            <a:srgbClr val="EE7D11"/>
          </a:solidFill>
          <a:latin typeface="Arial" charset="0"/>
        </a:defRPr>
      </a:lvl5pPr>
      <a:lvl6pPr marL="457200" algn="l" rtl="0" eaLnBrk="1" fontAlgn="base" hangingPunct="1">
        <a:spcBef>
          <a:spcPct val="0"/>
        </a:spcBef>
        <a:spcAft>
          <a:spcPct val="0"/>
        </a:spcAft>
        <a:defRPr sz="2400" b="1">
          <a:solidFill>
            <a:srgbClr val="CC6600"/>
          </a:solidFill>
          <a:latin typeface="Arial" charset="0"/>
        </a:defRPr>
      </a:lvl6pPr>
      <a:lvl7pPr marL="914400" algn="l" rtl="0" eaLnBrk="1" fontAlgn="base" hangingPunct="1">
        <a:spcBef>
          <a:spcPct val="0"/>
        </a:spcBef>
        <a:spcAft>
          <a:spcPct val="0"/>
        </a:spcAft>
        <a:defRPr sz="2400" b="1">
          <a:solidFill>
            <a:srgbClr val="CC6600"/>
          </a:solidFill>
          <a:latin typeface="Arial" charset="0"/>
        </a:defRPr>
      </a:lvl7pPr>
      <a:lvl8pPr marL="1371600" algn="l" rtl="0" eaLnBrk="1" fontAlgn="base" hangingPunct="1">
        <a:spcBef>
          <a:spcPct val="0"/>
        </a:spcBef>
        <a:spcAft>
          <a:spcPct val="0"/>
        </a:spcAft>
        <a:defRPr sz="2400" b="1">
          <a:solidFill>
            <a:srgbClr val="CC6600"/>
          </a:solidFill>
          <a:latin typeface="Arial" charset="0"/>
        </a:defRPr>
      </a:lvl8pPr>
      <a:lvl9pPr marL="1828800" algn="l" rtl="0" eaLnBrk="1" fontAlgn="base" hangingPunct="1">
        <a:spcBef>
          <a:spcPct val="0"/>
        </a:spcBef>
        <a:spcAft>
          <a:spcPct val="0"/>
        </a:spcAft>
        <a:defRPr sz="2400" b="1">
          <a:solidFill>
            <a:srgbClr val="CC6600"/>
          </a:solidFill>
          <a:latin typeface="Arial" charset="0"/>
        </a:defRPr>
      </a:lvl9pPr>
    </p:titleStyle>
    <p:bodyStyle>
      <a:lvl1pPr marL="342900" indent="-342900" algn="l" rtl="0" eaLnBrk="0" fontAlgn="base" hangingPunct="0">
        <a:lnSpc>
          <a:spcPct val="110000"/>
        </a:lnSpc>
        <a:spcBef>
          <a:spcPct val="0"/>
        </a:spcBef>
        <a:spcAft>
          <a:spcPct val="25000"/>
        </a:spcAft>
        <a:buClr>
          <a:srgbClr val="CC6600"/>
        </a:buClr>
        <a:buSzPct val="110000"/>
        <a:buFont typeface="Wingdings" pitchFamily="2" charset="2"/>
        <a:defRPr sz="2000" b="1">
          <a:solidFill>
            <a:srgbClr val="003883"/>
          </a:solidFill>
          <a:latin typeface="+mn-lt"/>
          <a:ea typeface="+mn-ea"/>
          <a:cs typeface="+mn-cs"/>
        </a:defRPr>
      </a:lvl1pPr>
      <a:lvl2pPr marL="571500" indent="-279400" algn="l" rtl="0" eaLnBrk="0" fontAlgn="base" hangingPunct="0">
        <a:lnSpc>
          <a:spcPct val="110000"/>
        </a:lnSpc>
        <a:spcBef>
          <a:spcPct val="0"/>
        </a:spcBef>
        <a:spcAft>
          <a:spcPct val="25000"/>
        </a:spcAft>
        <a:buClr>
          <a:srgbClr val="EE7D11"/>
        </a:buClr>
        <a:buSzPct val="110000"/>
        <a:buFont typeface="Wingdings" pitchFamily="2" charset="2"/>
        <a:buChar char="§"/>
        <a:defRPr sz="2000" b="1">
          <a:solidFill>
            <a:srgbClr val="003883"/>
          </a:solidFill>
          <a:latin typeface="+mn-lt"/>
        </a:defRPr>
      </a:lvl2pPr>
      <a:lvl3pPr marL="1028700" indent="-228600" algn="l" rtl="0" eaLnBrk="0" fontAlgn="base" hangingPunct="0">
        <a:lnSpc>
          <a:spcPct val="110000"/>
        </a:lnSpc>
        <a:spcBef>
          <a:spcPct val="0"/>
        </a:spcBef>
        <a:spcAft>
          <a:spcPct val="25000"/>
        </a:spcAft>
        <a:buClr>
          <a:srgbClr val="EE7D11"/>
        </a:buClr>
        <a:buSzPct val="110000"/>
        <a:buChar char="•"/>
        <a:defRPr b="1">
          <a:solidFill>
            <a:srgbClr val="003883"/>
          </a:solidFill>
          <a:latin typeface="+mn-lt"/>
        </a:defRPr>
      </a:lvl3pPr>
      <a:lvl4pPr marL="1485900" indent="-228600" algn="l" rtl="0" eaLnBrk="0" fontAlgn="base" hangingPunct="0">
        <a:lnSpc>
          <a:spcPct val="110000"/>
        </a:lnSpc>
        <a:spcBef>
          <a:spcPct val="0"/>
        </a:spcBef>
        <a:spcAft>
          <a:spcPct val="25000"/>
        </a:spcAft>
        <a:buClr>
          <a:srgbClr val="EE7D11"/>
        </a:buClr>
        <a:buSzPct val="110000"/>
        <a:buChar char="–"/>
        <a:defRPr sz="1600" b="1">
          <a:solidFill>
            <a:srgbClr val="003883"/>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19138" y="1800225"/>
            <a:ext cx="7700962" cy="2519363"/>
          </a:xfrm>
        </p:spPr>
        <p:txBody>
          <a:bodyPr/>
          <a:lstStyle/>
          <a:p>
            <a:pPr eaLnBrk="1" hangingPunct="1"/>
            <a:r>
              <a:rPr lang="en-GB" altLang="en-US" sz="3200" dirty="0" err="1" smtClean="0"/>
              <a:t>Kalajoen</a:t>
            </a:r>
            <a:r>
              <a:rPr lang="en-GB" altLang="en-US" sz="3200" dirty="0" smtClean="0"/>
              <a:t> </a:t>
            </a:r>
            <a:r>
              <a:rPr lang="en-GB" altLang="en-US" sz="3200" dirty="0" err="1" smtClean="0"/>
              <a:t>yhteistarkkailu</a:t>
            </a:r>
            <a:r>
              <a:rPr lang="en-GB" altLang="en-US" sz="3200" dirty="0" smtClean="0"/>
              <a:t>,</a:t>
            </a:r>
            <a:r>
              <a:rPr lang="en-GB" altLang="en-US" sz="3200" dirty="0"/>
              <a:t/>
            </a:r>
            <a:br>
              <a:rPr lang="en-GB" altLang="en-US" sz="3200" dirty="0"/>
            </a:br>
            <a:r>
              <a:rPr lang="en-GB" altLang="en-US" sz="3200" dirty="0" err="1" smtClean="0"/>
              <a:t>vesistötarkkailu</a:t>
            </a:r>
            <a:r>
              <a:rPr lang="en-GB" altLang="en-US" sz="3200" dirty="0" smtClean="0"/>
              <a:t> v. 2018-2022</a:t>
            </a:r>
            <a:endParaRPr lang="en-GB" altLang="en-US" sz="3200" dirty="0" smtClean="0"/>
          </a:p>
        </p:txBody>
      </p:sp>
      <p:sp>
        <p:nvSpPr>
          <p:cNvPr id="3075" name="Rectangle 3"/>
          <p:cNvSpPr>
            <a:spLocks noGrp="1" noChangeArrowheads="1"/>
          </p:cNvSpPr>
          <p:nvPr>
            <p:ph type="subTitle" idx="1"/>
          </p:nvPr>
        </p:nvSpPr>
        <p:spPr>
          <a:xfrm>
            <a:off x="1439863" y="4678363"/>
            <a:ext cx="6262687" cy="1079500"/>
          </a:xfrm>
        </p:spPr>
        <p:txBody>
          <a:bodyPr/>
          <a:lstStyle/>
          <a:p>
            <a:pPr marL="0" indent="0" eaLnBrk="1" hangingPunct="1">
              <a:lnSpc>
                <a:spcPct val="130000"/>
              </a:lnSpc>
            </a:pPr>
            <a:r>
              <a:rPr lang="en-GB" altLang="en-US" dirty="0" smtClean="0"/>
              <a:t>Jessica Åsbacka, Eurofins Ahma Oy</a:t>
            </a:r>
          </a:p>
          <a:p>
            <a:pPr marL="0" indent="0" eaLnBrk="1" hangingPunct="1">
              <a:lnSpc>
                <a:spcPct val="130000"/>
              </a:lnSpc>
            </a:pPr>
            <a:r>
              <a:rPr lang="en-GB" altLang="en-US" dirty="0" smtClean="0"/>
              <a:t>22.9.2022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Vuosittaisen- ja hygieniatarkkailun yhteenveto v. 2018-2022</a:t>
            </a:r>
            <a:endParaRPr lang="en-US" dirty="0"/>
          </a:p>
        </p:txBody>
      </p:sp>
      <p:sp>
        <p:nvSpPr>
          <p:cNvPr id="3" name="Content Placeholder 2"/>
          <p:cNvSpPr>
            <a:spLocks noGrp="1"/>
          </p:cNvSpPr>
          <p:nvPr>
            <p:ph idx="1"/>
          </p:nvPr>
        </p:nvSpPr>
        <p:spPr>
          <a:xfrm>
            <a:off x="280988" y="1089026"/>
            <a:ext cx="8570912" cy="5138779"/>
          </a:xfrm>
        </p:spPr>
        <p:txBody>
          <a:bodyPr/>
          <a:lstStyle/>
          <a:p>
            <a:pPr marL="342900" indent="-342900">
              <a:buFont typeface="Arial" panose="020B0604020202020204" pitchFamily="34" charset="0"/>
              <a:buChar char="•"/>
            </a:pPr>
            <a:r>
              <a:rPr lang="fi-FI" sz="1900" u="sng" dirty="0" smtClean="0">
                <a:solidFill>
                  <a:srgbClr val="EE7D11"/>
                </a:solidFill>
              </a:rPr>
              <a:t>Jokihavaintopisteiden</a:t>
            </a:r>
            <a:r>
              <a:rPr lang="fi-FI" sz="1900" dirty="0" smtClean="0"/>
              <a:t> vesi on vuosina 2018-2022 ollut keskimäärin rehevää, tummaa, runsashumuksista ja rautapitoista</a:t>
            </a:r>
          </a:p>
          <a:p>
            <a:pPr marL="342900" indent="-342900">
              <a:buFont typeface="Arial" panose="020B0604020202020204" pitchFamily="34" charset="0"/>
              <a:buChar char="•"/>
            </a:pPr>
            <a:r>
              <a:rPr lang="fi-FI" sz="1900" dirty="0" smtClean="0"/>
              <a:t>Lisäksi </a:t>
            </a:r>
            <a:r>
              <a:rPr lang="fi-FI" sz="1900" u="sng" dirty="0" smtClean="0">
                <a:solidFill>
                  <a:srgbClr val="EE7D11"/>
                </a:solidFill>
              </a:rPr>
              <a:t>jokihavaintopisteiden</a:t>
            </a:r>
            <a:r>
              <a:rPr lang="fi-FI" sz="1900" dirty="0" smtClean="0"/>
              <a:t> veden keskimääräiset pH-arvot ovat olleet melko lähellä neutraalia ja happitilanne on ollut heikoimmillaan välttävä (v. 2018-2022 maaliskuun tarkkailukerroilla pisteillä K98 ja K74)</a:t>
            </a:r>
          </a:p>
          <a:p>
            <a:pPr marL="342900" indent="-342900">
              <a:buFont typeface="Arial" panose="020B0604020202020204" pitchFamily="34" charset="0"/>
              <a:buChar char="•"/>
            </a:pPr>
            <a:r>
              <a:rPr lang="fi-FI" sz="1900" u="sng" dirty="0" smtClean="0">
                <a:solidFill>
                  <a:srgbClr val="EE7D11"/>
                </a:solidFill>
              </a:rPr>
              <a:t>Kalajoen edustan havaintopisteellä Ka-3</a:t>
            </a:r>
            <a:r>
              <a:rPr lang="fi-FI" sz="1900" dirty="0" smtClean="0"/>
              <a:t> vesi on ollut keskimäärin lievästi emäksistä, lievästi rehevää päällysvedessä ja karua alusvedessä. Happitilanne on ollut heikoimmillaan hyvä</a:t>
            </a:r>
          </a:p>
          <a:p>
            <a:pPr marL="342900" indent="-342900">
              <a:buFont typeface="Arial" panose="020B0604020202020204" pitchFamily="34" charset="0"/>
              <a:buChar char="•"/>
            </a:pPr>
            <a:r>
              <a:rPr lang="fi-FI" sz="1900" u="sng" dirty="0" smtClean="0">
                <a:solidFill>
                  <a:srgbClr val="EE7D11"/>
                </a:solidFill>
              </a:rPr>
              <a:t>Kalajoen edustan havaintopisteellä Ka-3</a:t>
            </a:r>
            <a:r>
              <a:rPr lang="fi-FI" sz="1900" dirty="0" smtClean="0"/>
              <a:t> on ajoittain ollut havaittavissa makean veden vaikutusta (esim. sähkönjohtavuus, väri ja rauta)</a:t>
            </a:r>
          </a:p>
          <a:p>
            <a:pPr marL="342900" indent="-342900">
              <a:buFont typeface="Arial" panose="020B0604020202020204" pitchFamily="34" charset="0"/>
              <a:buChar char="•"/>
            </a:pPr>
            <a:r>
              <a:rPr lang="fi-FI" sz="1900" u="sng" dirty="0" smtClean="0">
                <a:solidFill>
                  <a:srgbClr val="EE7D11"/>
                </a:solidFill>
              </a:rPr>
              <a:t>Hygieniatarkkailun</a:t>
            </a:r>
            <a:r>
              <a:rPr lang="fi-FI" sz="1900" b="0" dirty="0" smtClean="0"/>
              <a:t> </a:t>
            </a:r>
            <a:r>
              <a:rPr lang="fi-FI" sz="1900" dirty="0"/>
              <a:t>perusteella Kalajoen edustan </a:t>
            </a:r>
            <a:r>
              <a:rPr lang="fi-FI" sz="1900" dirty="0" smtClean="0"/>
              <a:t>hygieeninen laatu on ollut tarkkailukerrasta ja havaintopisteestä riippuen joko erinomainen tai hyvä jaksolla 2018-2022</a:t>
            </a:r>
          </a:p>
          <a:p>
            <a:pPr marL="342900" indent="-342900">
              <a:buFont typeface="Arial" panose="020B0604020202020204" pitchFamily="34" charset="0"/>
              <a:buChar char="•"/>
            </a:pPr>
            <a:endParaRPr lang="fi-FI" sz="1900" dirty="0" smtClean="0"/>
          </a:p>
          <a:p>
            <a:endParaRPr lang="en-US" sz="1900"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10</a:t>
            </a:fld>
            <a:endParaRPr lang="en-GB" dirty="0"/>
          </a:p>
        </p:txBody>
      </p:sp>
    </p:spTree>
    <p:extLst>
      <p:ext uri="{BB962C8B-B14F-4D97-AF65-F5344CB8AC3E}">
        <p14:creationId xmlns:p14="http://schemas.microsoft.com/office/powerpoint/2010/main" val="63954015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p:cNvSpPr>
            <a:spLocks noGrp="1"/>
          </p:cNvSpPr>
          <p:nvPr>
            <p:ph type="title"/>
          </p:nvPr>
        </p:nvSpPr>
        <p:spPr/>
        <p:txBody>
          <a:bodyPr/>
          <a:lstStyle/>
          <a:p>
            <a:r>
              <a:rPr lang="fi-FI" dirty="0" smtClean="0"/>
              <a:t>Kiitos!</a:t>
            </a:r>
            <a:endParaRPr lang="fi-FI" dirty="0"/>
          </a:p>
        </p:txBody>
      </p:sp>
      <p:sp>
        <p:nvSpPr>
          <p:cNvPr id="9" name="Tekstin paikkamerkki 8"/>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D3620F20-CAFA-4A30-850E-C8EBC8E9068E}" type="slidenum">
              <a:rPr lang="en-GB" smtClean="0"/>
              <a:pPr>
                <a:defRPr/>
              </a:pPr>
              <a:t>11</a:t>
            </a:fld>
            <a:endParaRPr lang="en-GB" dirty="0"/>
          </a:p>
        </p:txBody>
      </p:sp>
    </p:spTree>
    <p:extLst>
      <p:ext uri="{BB962C8B-B14F-4D97-AF65-F5344CB8AC3E}">
        <p14:creationId xmlns:p14="http://schemas.microsoft.com/office/powerpoint/2010/main" val="106393180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GB" altLang="en-US" dirty="0" err="1" smtClean="0"/>
              <a:t>Tarkkailuohjelma</a:t>
            </a:r>
            <a:r>
              <a:rPr lang="en-GB" altLang="en-US" dirty="0" smtClean="0"/>
              <a:t>, vesistö 2019-2024</a:t>
            </a:r>
          </a:p>
        </p:txBody>
      </p:sp>
      <p:sp>
        <p:nvSpPr>
          <p:cNvPr id="4099" name="Rectangle 3"/>
          <p:cNvSpPr>
            <a:spLocks noGrp="1" noChangeArrowheads="1"/>
          </p:cNvSpPr>
          <p:nvPr>
            <p:ph idx="1"/>
          </p:nvPr>
        </p:nvSpPr>
        <p:spPr/>
        <p:txBody>
          <a:bodyPr/>
          <a:lstStyle/>
          <a:p>
            <a:pPr marL="342900" indent="-342900" eaLnBrk="1" hangingPunct="1">
              <a:buFontTx/>
              <a:buChar char="-"/>
            </a:pPr>
            <a:r>
              <a:rPr lang="en-US" altLang="en-US" dirty="0" err="1" smtClean="0"/>
              <a:t>Vesistötarkkailu</a:t>
            </a:r>
            <a:endParaRPr lang="en-US" altLang="en-US" dirty="0" smtClean="0"/>
          </a:p>
          <a:p>
            <a:pPr marL="914400" lvl="1" indent="-342900" eaLnBrk="1" hangingPunct="1">
              <a:buFontTx/>
              <a:buChar char="-"/>
            </a:pPr>
            <a:r>
              <a:rPr lang="en-US" altLang="en-US" sz="1600" dirty="0" err="1" smtClean="0"/>
              <a:t>Vuosittainen</a:t>
            </a:r>
            <a:r>
              <a:rPr lang="en-US" altLang="en-US" sz="1600" dirty="0" smtClean="0"/>
              <a:t> </a:t>
            </a:r>
            <a:r>
              <a:rPr lang="en-US" altLang="en-US" sz="1600" dirty="0" err="1" smtClean="0"/>
              <a:t>tarkkailu</a:t>
            </a:r>
            <a:endParaRPr lang="en-US" altLang="en-US" sz="1600" dirty="0" smtClean="0"/>
          </a:p>
          <a:p>
            <a:pPr marL="914400" lvl="1" indent="-342900" eaLnBrk="1" hangingPunct="1">
              <a:buFontTx/>
              <a:buChar char="-"/>
            </a:pPr>
            <a:r>
              <a:rPr lang="en-US" altLang="en-US" sz="1600" dirty="0" smtClean="0"/>
              <a:t>ELY-keskuksen </a:t>
            </a:r>
            <a:r>
              <a:rPr lang="en-US" altLang="en-US" sz="1600" dirty="0" err="1" smtClean="0"/>
              <a:t>seuranta</a:t>
            </a:r>
            <a:r>
              <a:rPr lang="en-US" altLang="en-US" sz="1600" dirty="0" smtClean="0"/>
              <a:t> </a:t>
            </a:r>
            <a:r>
              <a:rPr lang="en-US" altLang="en-US" sz="1600" dirty="0" err="1" smtClean="0"/>
              <a:t>Kalajoen</a:t>
            </a:r>
            <a:r>
              <a:rPr lang="en-US" altLang="en-US" sz="1600" dirty="0" smtClean="0"/>
              <a:t> </a:t>
            </a:r>
            <a:r>
              <a:rPr lang="en-US" altLang="en-US" sz="1600" dirty="0" err="1" smtClean="0"/>
              <a:t>alaosalla</a:t>
            </a:r>
            <a:r>
              <a:rPr lang="en-US" altLang="en-US" sz="1600" dirty="0" smtClean="0"/>
              <a:t> (VP 11000) ja </a:t>
            </a:r>
            <a:r>
              <a:rPr lang="en-US" altLang="en-US" sz="1600" dirty="0" err="1" smtClean="0"/>
              <a:t>edustalla</a:t>
            </a:r>
            <a:r>
              <a:rPr lang="en-US" altLang="en-US" sz="1600" dirty="0" smtClean="0"/>
              <a:t> (Ka-2)</a:t>
            </a:r>
          </a:p>
          <a:p>
            <a:pPr marL="914400" lvl="1" indent="-342900" eaLnBrk="1" hangingPunct="1">
              <a:buFontTx/>
              <a:buChar char="-"/>
            </a:pPr>
            <a:r>
              <a:rPr lang="en-US" altLang="en-US" sz="1600" dirty="0" err="1" smtClean="0"/>
              <a:t>Laaja</a:t>
            </a:r>
            <a:r>
              <a:rPr lang="en-US" altLang="en-US" sz="1600" dirty="0" smtClean="0"/>
              <a:t> </a:t>
            </a:r>
            <a:r>
              <a:rPr lang="en-US" altLang="en-US" sz="1600" dirty="0" err="1" smtClean="0"/>
              <a:t>tarkkailu</a:t>
            </a:r>
            <a:r>
              <a:rPr lang="en-US" altLang="en-US" sz="1600" dirty="0" smtClean="0"/>
              <a:t> </a:t>
            </a:r>
            <a:r>
              <a:rPr lang="en-US" altLang="en-US" sz="1600" dirty="0" err="1" smtClean="0"/>
              <a:t>joka</a:t>
            </a:r>
            <a:r>
              <a:rPr lang="en-US" altLang="en-US" sz="1600" dirty="0" smtClean="0"/>
              <a:t> 3. </a:t>
            </a:r>
            <a:r>
              <a:rPr lang="en-US" altLang="en-US" sz="1600" dirty="0" err="1" smtClean="0"/>
              <a:t>vuosi</a:t>
            </a:r>
            <a:r>
              <a:rPr lang="en-US" altLang="en-US" sz="1600" dirty="0" smtClean="0"/>
              <a:t>: 2020 ja 2023</a:t>
            </a:r>
          </a:p>
          <a:p>
            <a:pPr marL="914400" lvl="1" indent="-342900" eaLnBrk="1" hangingPunct="1">
              <a:buFontTx/>
              <a:buChar char="-"/>
            </a:pPr>
            <a:r>
              <a:rPr lang="en-US" altLang="en-US" sz="1600" dirty="0" err="1" smtClean="0"/>
              <a:t>Biologiset</a:t>
            </a:r>
            <a:r>
              <a:rPr lang="en-US" altLang="en-US" sz="1600" dirty="0" smtClean="0"/>
              <a:t> </a:t>
            </a:r>
            <a:r>
              <a:rPr lang="en-US" altLang="en-US" sz="1600" dirty="0" err="1" smtClean="0"/>
              <a:t>tarkkailut</a:t>
            </a:r>
            <a:r>
              <a:rPr lang="en-US" altLang="en-US" sz="1600" dirty="0" smtClean="0"/>
              <a:t> v. 2020 ja 2023: </a:t>
            </a:r>
            <a:r>
              <a:rPr lang="en-US" altLang="en-US" sz="1600" dirty="0" err="1" smtClean="0"/>
              <a:t>piilevä</a:t>
            </a:r>
            <a:r>
              <a:rPr lang="en-US" altLang="en-US" sz="1600" dirty="0" smtClean="0"/>
              <a:t>, </a:t>
            </a:r>
            <a:r>
              <a:rPr lang="en-US" altLang="en-US" sz="1600" dirty="0" err="1" smtClean="0"/>
              <a:t>kasviplankton</a:t>
            </a:r>
            <a:r>
              <a:rPr lang="en-US" altLang="en-US" sz="1600" dirty="0" smtClean="0"/>
              <a:t> ja </a:t>
            </a:r>
            <a:r>
              <a:rPr lang="en-US" altLang="en-US" sz="1600" dirty="0" err="1" smtClean="0"/>
              <a:t>pohjaeläin</a:t>
            </a:r>
            <a:endParaRPr lang="en-US" altLang="en-US" sz="1600" dirty="0" smtClean="0"/>
          </a:p>
        </p:txBody>
      </p:sp>
      <p:sp>
        <p:nvSpPr>
          <p:cNvPr id="4100" name="Slide Number Placeholder 3"/>
          <p:cNvSpPr>
            <a:spLocks noGrp="1"/>
          </p:cNvSpPr>
          <p:nvPr>
            <p:ph type="sldNum" sz="quarter" idx="10"/>
          </p:nvPr>
        </p:nvSpPr>
        <p:spPr/>
        <p:txBody>
          <a:bodyPr/>
          <a:lstStyle>
            <a:lvl1pPr algn="r" eaLnBrk="0" hangingPunct="0">
              <a:defRPr sz="1600">
                <a:solidFill>
                  <a:schemeClr val="accent1"/>
                </a:solidFill>
                <a:latin typeface="Arial" charset="0"/>
              </a:defRPr>
            </a:lvl1pPr>
            <a:lvl2pPr marL="742950" indent="-285750" algn="r" eaLnBrk="0" hangingPunct="0">
              <a:defRPr sz="1600">
                <a:solidFill>
                  <a:schemeClr val="accent1"/>
                </a:solidFill>
                <a:latin typeface="Arial" charset="0"/>
              </a:defRPr>
            </a:lvl2pPr>
            <a:lvl3pPr marL="1143000" indent="-228600" algn="r" eaLnBrk="0" hangingPunct="0">
              <a:defRPr sz="1600">
                <a:solidFill>
                  <a:schemeClr val="accent1"/>
                </a:solidFill>
                <a:latin typeface="Arial" charset="0"/>
              </a:defRPr>
            </a:lvl3pPr>
            <a:lvl4pPr marL="1600200" indent="-228600" algn="r" eaLnBrk="0" hangingPunct="0">
              <a:defRPr sz="1600">
                <a:solidFill>
                  <a:schemeClr val="accent1"/>
                </a:solidFill>
                <a:latin typeface="Arial" charset="0"/>
              </a:defRPr>
            </a:lvl4pPr>
            <a:lvl5pPr marL="2057400" indent="-228600" algn="r" eaLnBrk="0" hangingPunct="0">
              <a:defRPr sz="1600">
                <a:solidFill>
                  <a:schemeClr val="accent1"/>
                </a:solidFill>
                <a:latin typeface="Arial" charset="0"/>
              </a:defRPr>
            </a:lvl5pPr>
            <a:lvl6pPr marL="2514600" indent="-228600" algn="r" eaLnBrk="0" fontAlgn="base" hangingPunct="0">
              <a:spcBef>
                <a:spcPct val="0"/>
              </a:spcBef>
              <a:spcAft>
                <a:spcPct val="0"/>
              </a:spcAft>
              <a:defRPr sz="1600">
                <a:solidFill>
                  <a:schemeClr val="accent1"/>
                </a:solidFill>
                <a:latin typeface="Arial" charset="0"/>
              </a:defRPr>
            </a:lvl6pPr>
            <a:lvl7pPr marL="2971800" indent="-228600" algn="r" eaLnBrk="0" fontAlgn="base" hangingPunct="0">
              <a:spcBef>
                <a:spcPct val="0"/>
              </a:spcBef>
              <a:spcAft>
                <a:spcPct val="0"/>
              </a:spcAft>
              <a:defRPr sz="1600">
                <a:solidFill>
                  <a:schemeClr val="accent1"/>
                </a:solidFill>
                <a:latin typeface="Arial" charset="0"/>
              </a:defRPr>
            </a:lvl7pPr>
            <a:lvl8pPr marL="3429000" indent="-228600" algn="r" eaLnBrk="0" fontAlgn="base" hangingPunct="0">
              <a:spcBef>
                <a:spcPct val="0"/>
              </a:spcBef>
              <a:spcAft>
                <a:spcPct val="0"/>
              </a:spcAft>
              <a:defRPr sz="1600">
                <a:solidFill>
                  <a:schemeClr val="accent1"/>
                </a:solidFill>
                <a:latin typeface="Arial" charset="0"/>
              </a:defRPr>
            </a:lvl8pPr>
            <a:lvl9pPr marL="3886200" indent="-228600" algn="r" eaLnBrk="0" fontAlgn="base" hangingPunct="0">
              <a:spcBef>
                <a:spcPct val="0"/>
              </a:spcBef>
              <a:spcAft>
                <a:spcPct val="0"/>
              </a:spcAft>
              <a:defRPr sz="1600">
                <a:solidFill>
                  <a:schemeClr val="accent1"/>
                </a:solidFill>
                <a:latin typeface="Arial" charset="0"/>
              </a:defRPr>
            </a:lvl9pPr>
          </a:lstStyle>
          <a:p>
            <a:pPr eaLnBrk="1" hangingPunct="1">
              <a:defRPr/>
            </a:pPr>
            <a:fld id="{E2988A3D-2816-4995-AF4B-283C3AD4A10A}" type="slidenum">
              <a:rPr lang="en-GB" altLang="en-US" sz="900" smtClean="0">
                <a:solidFill>
                  <a:srgbClr val="29527B"/>
                </a:solidFill>
              </a:rPr>
              <a:pPr eaLnBrk="1" hangingPunct="1">
                <a:defRPr/>
              </a:pPr>
              <a:t>2</a:t>
            </a:fld>
            <a:endParaRPr lang="en-GB" altLang="en-US" sz="900" dirty="0" smtClean="0">
              <a:solidFill>
                <a:srgbClr val="29527B"/>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10"/>
          </p:nvPr>
        </p:nvSpPr>
        <p:spPr/>
        <p:txBody>
          <a:bodyPr/>
          <a:lstStyle/>
          <a:p>
            <a:pPr>
              <a:defRPr/>
            </a:pPr>
            <a:fld id="{7720857A-0EC3-440F-A1F8-679440898849}" type="slidenum">
              <a:rPr lang="en-GB" smtClean="0"/>
              <a:pPr>
                <a:defRPr/>
              </a:pPr>
              <a:t>3</a:t>
            </a:fld>
            <a:endParaRPr lang="en-GB" dirty="0"/>
          </a:p>
        </p:txBody>
      </p:sp>
      <p:pic>
        <p:nvPicPr>
          <p:cNvPr id="3" name="Picture 2"/>
          <p:cNvPicPr>
            <a:picLocks noChangeAspect="1"/>
          </p:cNvPicPr>
          <p:nvPr/>
        </p:nvPicPr>
        <p:blipFill>
          <a:blip r:embed="rId2"/>
          <a:stretch>
            <a:fillRect/>
          </a:stretch>
        </p:blipFill>
        <p:spPr>
          <a:xfrm>
            <a:off x="2521009" y="1749271"/>
            <a:ext cx="6668620" cy="4294001"/>
          </a:xfrm>
          <a:prstGeom prst="rect">
            <a:avLst/>
          </a:prstGeom>
        </p:spPr>
      </p:pic>
      <p:pic>
        <p:nvPicPr>
          <p:cNvPr id="4" name="Picture 3"/>
          <p:cNvPicPr>
            <a:picLocks noChangeAspect="1"/>
          </p:cNvPicPr>
          <p:nvPr/>
        </p:nvPicPr>
        <p:blipFill>
          <a:blip r:embed="rId3"/>
          <a:stretch>
            <a:fillRect/>
          </a:stretch>
        </p:blipFill>
        <p:spPr>
          <a:xfrm>
            <a:off x="94442" y="263004"/>
            <a:ext cx="3002216" cy="2972533"/>
          </a:xfrm>
          <a:prstGeom prst="rect">
            <a:avLst/>
          </a:prstGeom>
        </p:spPr>
      </p:pic>
    </p:spTree>
    <p:extLst>
      <p:ext uri="{BB962C8B-B14F-4D97-AF65-F5344CB8AC3E}">
        <p14:creationId xmlns:p14="http://schemas.microsoft.com/office/powerpoint/2010/main" val="411894639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000" dirty="0" smtClean="0"/>
              <a:t>Kuormitus</a:t>
            </a:r>
            <a:r>
              <a:rPr lang="fi-FI" sz="2000" dirty="0"/>
              <a:t>: </a:t>
            </a:r>
            <a:r>
              <a:rPr lang="fi-FI" sz="2000" dirty="0" smtClean="0"/>
              <a:t>yhdyskuntajätevedenpuhdistamoiden </a:t>
            </a:r>
            <a:r>
              <a:rPr lang="fi-FI" sz="2000" dirty="0"/>
              <a:t>kuormitus Kalajoen vesistöön v. 2012-2021</a:t>
            </a:r>
            <a:br>
              <a:rPr lang="fi-FI" sz="2000" dirty="0"/>
            </a:br>
            <a:endParaRPr lang="en-US" sz="2000"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4</a:t>
            </a:fld>
            <a:endParaRPr lang="en-GB" dirty="0"/>
          </a:p>
        </p:txBody>
      </p:sp>
      <p:sp>
        <p:nvSpPr>
          <p:cNvPr id="5" name="Footer Placeholder 4"/>
          <p:cNvSpPr>
            <a:spLocks noGrp="1"/>
          </p:cNvSpPr>
          <p:nvPr>
            <p:ph type="ftr" sz="quarter" idx="11"/>
          </p:nvPr>
        </p:nvSpPr>
        <p:spPr/>
        <p:txBody>
          <a:bodyPr/>
          <a:lstStyle/>
          <a:p>
            <a:pPr>
              <a:defRPr/>
            </a:pPr>
            <a:r>
              <a:rPr lang="en-GB" dirty="0" err="1" smtClean="0"/>
              <a:t>Kalajoen</a:t>
            </a:r>
            <a:r>
              <a:rPr lang="en-GB" dirty="0" smtClean="0"/>
              <a:t> </a:t>
            </a:r>
            <a:r>
              <a:rPr lang="en-GB" dirty="0" err="1" smtClean="0"/>
              <a:t>yhteistarkkailu</a:t>
            </a:r>
            <a:r>
              <a:rPr lang="en-GB" dirty="0" smtClean="0"/>
              <a:t>, </a:t>
            </a:r>
            <a:r>
              <a:rPr lang="en-GB" dirty="0" err="1" smtClean="0"/>
              <a:t>vuosina</a:t>
            </a:r>
            <a:r>
              <a:rPr lang="en-GB" dirty="0" smtClean="0"/>
              <a:t> 2012-2021</a:t>
            </a:r>
            <a:endParaRPr lang="en-GB" dirty="0"/>
          </a:p>
        </p:txBody>
      </p:sp>
      <p:pic>
        <p:nvPicPr>
          <p:cNvPr id="6" name="Picture 5"/>
          <p:cNvPicPr>
            <a:picLocks noChangeAspect="1"/>
          </p:cNvPicPr>
          <p:nvPr/>
        </p:nvPicPr>
        <p:blipFill>
          <a:blip r:embed="rId3"/>
          <a:stretch>
            <a:fillRect/>
          </a:stretch>
        </p:blipFill>
        <p:spPr>
          <a:xfrm>
            <a:off x="2969401" y="1317625"/>
            <a:ext cx="3200436" cy="5003131"/>
          </a:xfrm>
          <a:prstGeom prst="rect">
            <a:avLst/>
          </a:prstGeom>
        </p:spPr>
      </p:pic>
    </p:spTree>
    <p:extLst>
      <p:ext uri="{BB962C8B-B14F-4D97-AF65-F5344CB8AC3E}">
        <p14:creationId xmlns:p14="http://schemas.microsoft.com/office/powerpoint/2010/main" val="186771974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Kuormitus: turvetuotannon kuormitus Kalajoen vesistöalueella v. 2012-2021</a:t>
            </a:r>
            <a:endParaRPr lang="en-US" dirty="0"/>
          </a:p>
        </p:txBody>
      </p:sp>
      <p:pic>
        <p:nvPicPr>
          <p:cNvPr id="6" name="Content Placeholder 5"/>
          <p:cNvPicPr>
            <a:picLocks noGrp="1" noChangeAspect="1"/>
          </p:cNvPicPr>
          <p:nvPr>
            <p:ph idx="1"/>
          </p:nvPr>
        </p:nvPicPr>
        <p:blipFill>
          <a:blip r:embed="rId3"/>
          <a:stretch>
            <a:fillRect/>
          </a:stretch>
        </p:blipFill>
        <p:spPr>
          <a:xfrm>
            <a:off x="284163" y="1102659"/>
            <a:ext cx="8453772" cy="5070729"/>
          </a:xfrm>
          <a:prstGeom prst="rect">
            <a:avLst/>
          </a:prstGeom>
        </p:spPr>
      </p:pic>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5</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smtClean="0"/>
              <a:t>vuosina</a:t>
            </a:r>
            <a:r>
              <a:rPr lang="en-GB" dirty="0" smtClean="0"/>
              <a:t> 2012-2021</a:t>
            </a:r>
            <a:endParaRPr lang="en-GB" dirty="0"/>
          </a:p>
        </p:txBody>
      </p:sp>
      <p:sp>
        <p:nvSpPr>
          <p:cNvPr id="3" name="Rectangle 2"/>
          <p:cNvSpPr/>
          <p:nvPr/>
        </p:nvSpPr>
        <p:spPr bwMode="auto">
          <a:xfrm>
            <a:off x="6654114" y="4528751"/>
            <a:ext cx="494270" cy="166816"/>
          </a:xfrm>
          <a:prstGeom prst="rect">
            <a:avLst/>
          </a:prstGeom>
          <a:solidFill>
            <a:schemeClr val="accent1">
              <a:alpha val="5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1"/>
              </a:solidFill>
              <a:effectLst/>
              <a:latin typeface="Arial" charset="0"/>
            </a:endParaRPr>
          </a:p>
        </p:txBody>
      </p:sp>
      <p:sp>
        <p:nvSpPr>
          <p:cNvPr id="7" name="Rectangle 6"/>
          <p:cNvSpPr/>
          <p:nvPr/>
        </p:nvSpPr>
        <p:spPr bwMode="auto">
          <a:xfrm>
            <a:off x="7148384" y="4528751"/>
            <a:ext cx="494270" cy="166816"/>
          </a:xfrm>
          <a:prstGeom prst="rect">
            <a:avLst/>
          </a:prstGeom>
          <a:solidFill>
            <a:schemeClr val="accent1">
              <a:alpha val="5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1"/>
              </a:solidFill>
              <a:effectLst/>
              <a:latin typeface="Arial" charset="0"/>
            </a:endParaRPr>
          </a:p>
        </p:txBody>
      </p:sp>
      <p:sp>
        <p:nvSpPr>
          <p:cNvPr id="8" name="Rectangle 7"/>
          <p:cNvSpPr/>
          <p:nvPr/>
        </p:nvSpPr>
        <p:spPr bwMode="auto">
          <a:xfrm>
            <a:off x="7696024" y="4695567"/>
            <a:ext cx="494270" cy="166816"/>
          </a:xfrm>
          <a:prstGeom prst="rect">
            <a:avLst/>
          </a:prstGeom>
          <a:solidFill>
            <a:schemeClr val="accent1">
              <a:alpha val="5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1"/>
              </a:solidFill>
              <a:effectLst/>
              <a:latin typeface="Arial" charset="0"/>
            </a:endParaRPr>
          </a:p>
        </p:txBody>
      </p:sp>
      <p:sp>
        <p:nvSpPr>
          <p:cNvPr id="9" name="Rectangle 8"/>
          <p:cNvSpPr/>
          <p:nvPr/>
        </p:nvSpPr>
        <p:spPr bwMode="auto">
          <a:xfrm>
            <a:off x="8216979" y="4528751"/>
            <a:ext cx="494270" cy="166816"/>
          </a:xfrm>
          <a:prstGeom prst="rect">
            <a:avLst/>
          </a:prstGeom>
          <a:solidFill>
            <a:schemeClr val="accent1">
              <a:alpha val="58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1"/>
              </a:solidFill>
              <a:effectLst/>
              <a:latin typeface="Arial" charset="0"/>
            </a:endParaRPr>
          </a:p>
        </p:txBody>
      </p:sp>
    </p:spTree>
    <p:extLst>
      <p:ext uri="{BB962C8B-B14F-4D97-AF65-F5344CB8AC3E}">
        <p14:creationId xmlns:p14="http://schemas.microsoft.com/office/powerpoint/2010/main" val="14011141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Vuosittainen vesistötarkkailu 2018-2022</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6</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smtClean="0"/>
              <a:t>vuosina</a:t>
            </a:r>
            <a:r>
              <a:rPr lang="en-GB" dirty="0" smtClean="0"/>
              <a:t> 2018-2022</a:t>
            </a:r>
            <a:endParaRPr lang="en-GB" dirty="0"/>
          </a:p>
        </p:txBody>
      </p:sp>
      <p:pic>
        <p:nvPicPr>
          <p:cNvPr id="9" name="Content Placeholder 8"/>
          <p:cNvPicPr>
            <a:picLocks noGrp="1" noChangeAspect="1"/>
          </p:cNvPicPr>
          <p:nvPr>
            <p:ph idx="1"/>
          </p:nvPr>
        </p:nvPicPr>
        <p:blipFill>
          <a:blip r:embed="rId3"/>
          <a:stretch>
            <a:fillRect/>
          </a:stretch>
        </p:blipFill>
        <p:spPr>
          <a:xfrm>
            <a:off x="135882" y="1153391"/>
            <a:ext cx="4380513" cy="2437893"/>
          </a:xfrm>
          <a:prstGeom prst="rect">
            <a:avLst/>
          </a:prstGeom>
        </p:spPr>
      </p:pic>
      <p:pic>
        <p:nvPicPr>
          <p:cNvPr id="11" name="Picture 10"/>
          <p:cNvPicPr>
            <a:picLocks noChangeAspect="1"/>
          </p:cNvPicPr>
          <p:nvPr/>
        </p:nvPicPr>
        <p:blipFill>
          <a:blip r:embed="rId4"/>
          <a:stretch>
            <a:fillRect/>
          </a:stretch>
        </p:blipFill>
        <p:spPr>
          <a:xfrm>
            <a:off x="4664676" y="1153391"/>
            <a:ext cx="4380513" cy="2442701"/>
          </a:xfrm>
          <a:prstGeom prst="rect">
            <a:avLst/>
          </a:prstGeom>
        </p:spPr>
      </p:pic>
      <p:pic>
        <p:nvPicPr>
          <p:cNvPr id="12" name="Picture 11"/>
          <p:cNvPicPr>
            <a:picLocks noChangeAspect="1"/>
          </p:cNvPicPr>
          <p:nvPr/>
        </p:nvPicPr>
        <p:blipFill>
          <a:blip r:embed="rId5"/>
          <a:stretch>
            <a:fillRect/>
          </a:stretch>
        </p:blipFill>
        <p:spPr>
          <a:xfrm>
            <a:off x="135881" y="3772747"/>
            <a:ext cx="4380513" cy="2442701"/>
          </a:xfrm>
          <a:prstGeom prst="rect">
            <a:avLst/>
          </a:prstGeom>
        </p:spPr>
      </p:pic>
      <p:pic>
        <p:nvPicPr>
          <p:cNvPr id="13" name="Picture 12"/>
          <p:cNvPicPr>
            <a:picLocks noChangeAspect="1"/>
          </p:cNvPicPr>
          <p:nvPr/>
        </p:nvPicPr>
        <p:blipFill>
          <a:blip r:embed="rId6"/>
          <a:stretch>
            <a:fillRect/>
          </a:stretch>
        </p:blipFill>
        <p:spPr>
          <a:xfrm>
            <a:off x="4664675" y="3772747"/>
            <a:ext cx="4380513" cy="2437893"/>
          </a:xfrm>
          <a:prstGeom prst="rect">
            <a:avLst/>
          </a:prstGeom>
        </p:spPr>
      </p:pic>
    </p:spTree>
    <p:extLst>
      <p:ext uri="{BB962C8B-B14F-4D97-AF65-F5344CB8AC3E}">
        <p14:creationId xmlns:p14="http://schemas.microsoft.com/office/powerpoint/2010/main" val="350883681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Vuosittainen vesistötarkkailu 2018-2022</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7</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smtClean="0"/>
              <a:t>vuosina</a:t>
            </a:r>
            <a:r>
              <a:rPr lang="en-GB" dirty="0" smtClean="0"/>
              <a:t> 2018-2022</a:t>
            </a:r>
            <a:endParaRPr lang="en-GB" dirty="0"/>
          </a:p>
        </p:txBody>
      </p:sp>
      <p:pic>
        <p:nvPicPr>
          <p:cNvPr id="6" name="Content Placeholder 5"/>
          <p:cNvPicPr>
            <a:picLocks noGrp="1" noChangeAspect="1"/>
          </p:cNvPicPr>
          <p:nvPr>
            <p:ph idx="1"/>
          </p:nvPr>
        </p:nvPicPr>
        <p:blipFill>
          <a:blip r:embed="rId3"/>
          <a:stretch>
            <a:fillRect/>
          </a:stretch>
        </p:blipFill>
        <p:spPr>
          <a:xfrm>
            <a:off x="109709" y="1065306"/>
            <a:ext cx="8923080" cy="2471081"/>
          </a:xfrm>
          <a:prstGeom prst="rect">
            <a:avLst/>
          </a:prstGeom>
        </p:spPr>
      </p:pic>
      <p:pic>
        <p:nvPicPr>
          <p:cNvPr id="7" name="Picture 6"/>
          <p:cNvPicPr>
            <a:picLocks noChangeAspect="1"/>
          </p:cNvPicPr>
          <p:nvPr/>
        </p:nvPicPr>
        <p:blipFill>
          <a:blip r:embed="rId4"/>
          <a:stretch>
            <a:fillRect/>
          </a:stretch>
        </p:blipFill>
        <p:spPr>
          <a:xfrm>
            <a:off x="109709" y="4005277"/>
            <a:ext cx="3065977" cy="1704441"/>
          </a:xfrm>
          <a:prstGeom prst="rect">
            <a:avLst/>
          </a:prstGeom>
        </p:spPr>
      </p:pic>
      <p:pic>
        <p:nvPicPr>
          <p:cNvPr id="8" name="Picture 7"/>
          <p:cNvPicPr>
            <a:picLocks noChangeAspect="1"/>
          </p:cNvPicPr>
          <p:nvPr/>
        </p:nvPicPr>
        <p:blipFill>
          <a:blip r:embed="rId5"/>
          <a:stretch>
            <a:fillRect/>
          </a:stretch>
        </p:blipFill>
        <p:spPr>
          <a:xfrm>
            <a:off x="3286146" y="4140886"/>
            <a:ext cx="2570206" cy="1433222"/>
          </a:xfrm>
          <a:prstGeom prst="rect">
            <a:avLst/>
          </a:prstGeom>
        </p:spPr>
      </p:pic>
      <p:pic>
        <p:nvPicPr>
          <p:cNvPr id="10" name="Picture 9"/>
          <p:cNvPicPr>
            <a:picLocks noChangeAspect="1"/>
          </p:cNvPicPr>
          <p:nvPr/>
        </p:nvPicPr>
        <p:blipFill>
          <a:blip r:embed="rId6"/>
          <a:stretch>
            <a:fillRect/>
          </a:stretch>
        </p:blipFill>
        <p:spPr>
          <a:xfrm>
            <a:off x="5966812" y="4005277"/>
            <a:ext cx="3065977" cy="1709678"/>
          </a:xfrm>
          <a:prstGeom prst="rect">
            <a:avLst/>
          </a:prstGeom>
        </p:spPr>
      </p:pic>
    </p:spTree>
    <p:extLst>
      <p:ext uri="{BB962C8B-B14F-4D97-AF65-F5344CB8AC3E}">
        <p14:creationId xmlns:p14="http://schemas.microsoft.com/office/powerpoint/2010/main" val="26843808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Vuosittainen vesistötarkkailu 2018-2022</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8</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smtClean="0"/>
              <a:t>vuosina</a:t>
            </a:r>
            <a:r>
              <a:rPr lang="en-GB" dirty="0" smtClean="0"/>
              <a:t> 2018-2022</a:t>
            </a:r>
            <a:endParaRPr lang="en-GB" dirty="0"/>
          </a:p>
        </p:txBody>
      </p:sp>
      <p:pic>
        <p:nvPicPr>
          <p:cNvPr id="6" name="Content Placeholder 5"/>
          <p:cNvPicPr>
            <a:picLocks noGrp="1" noChangeAspect="1"/>
          </p:cNvPicPr>
          <p:nvPr>
            <p:ph idx="1"/>
          </p:nvPr>
        </p:nvPicPr>
        <p:blipFill>
          <a:blip r:embed="rId3"/>
          <a:stretch>
            <a:fillRect/>
          </a:stretch>
        </p:blipFill>
        <p:spPr>
          <a:xfrm>
            <a:off x="149203" y="1189600"/>
            <a:ext cx="4361014" cy="2431827"/>
          </a:xfrm>
          <a:prstGeom prst="rect">
            <a:avLst/>
          </a:prstGeom>
        </p:spPr>
      </p:pic>
      <p:pic>
        <p:nvPicPr>
          <p:cNvPr id="7" name="Picture 6"/>
          <p:cNvPicPr>
            <a:picLocks noChangeAspect="1"/>
          </p:cNvPicPr>
          <p:nvPr/>
        </p:nvPicPr>
        <p:blipFill>
          <a:blip r:embed="rId4"/>
          <a:stretch>
            <a:fillRect/>
          </a:stretch>
        </p:blipFill>
        <p:spPr>
          <a:xfrm>
            <a:off x="4618755" y="1189600"/>
            <a:ext cx="4361015" cy="2431828"/>
          </a:xfrm>
          <a:prstGeom prst="rect">
            <a:avLst/>
          </a:prstGeom>
        </p:spPr>
      </p:pic>
      <p:pic>
        <p:nvPicPr>
          <p:cNvPr id="8" name="Picture 7"/>
          <p:cNvPicPr>
            <a:picLocks noChangeAspect="1"/>
          </p:cNvPicPr>
          <p:nvPr/>
        </p:nvPicPr>
        <p:blipFill>
          <a:blip r:embed="rId5"/>
          <a:stretch>
            <a:fillRect/>
          </a:stretch>
        </p:blipFill>
        <p:spPr>
          <a:xfrm>
            <a:off x="2389293" y="3750274"/>
            <a:ext cx="4365414" cy="2434281"/>
          </a:xfrm>
          <a:prstGeom prst="rect">
            <a:avLst/>
          </a:prstGeom>
        </p:spPr>
      </p:pic>
    </p:spTree>
    <p:extLst>
      <p:ext uri="{BB962C8B-B14F-4D97-AF65-F5344CB8AC3E}">
        <p14:creationId xmlns:p14="http://schemas.microsoft.com/office/powerpoint/2010/main" val="350770298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Kalajokilaakson</a:t>
            </a:r>
            <a:r>
              <a:rPr lang="en-US" dirty="0" smtClean="0"/>
              <a:t> </a:t>
            </a:r>
            <a:r>
              <a:rPr lang="en-US" dirty="0" err="1"/>
              <a:t>keskuspuhdistamon</a:t>
            </a:r>
            <a:r>
              <a:rPr lang="en-US" dirty="0"/>
              <a:t> </a:t>
            </a:r>
            <a:r>
              <a:rPr lang="en-US" dirty="0" err="1"/>
              <a:t>hygieniatarkkailu</a:t>
            </a:r>
            <a:endParaRPr lang="en-US" dirty="0"/>
          </a:p>
        </p:txBody>
      </p:sp>
      <p:sp>
        <p:nvSpPr>
          <p:cNvPr id="4" name="Slide Number Placeholder 3"/>
          <p:cNvSpPr>
            <a:spLocks noGrp="1"/>
          </p:cNvSpPr>
          <p:nvPr>
            <p:ph type="sldNum" sz="quarter" idx="10"/>
          </p:nvPr>
        </p:nvSpPr>
        <p:spPr/>
        <p:txBody>
          <a:bodyPr/>
          <a:lstStyle/>
          <a:p>
            <a:pPr>
              <a:defRPr/>
            </a:pPr>
            <a:fld id="{D3620F20-CAFA-4A30-850E-C8EBC8E9068E}" type="slidenum">
              <a:rPr lang="en-GB" smtClean="0"/>
              <a:pPr>
                <a:defRPr/>
              </a:pPr>
              <a:t>9</a:t>
            </a:fld>
            <a:endParaRPr lang="en-GB" dirty="0"/>
          </a:p>
        </p:txBody>
      </p:sp>
      <p:sp>
        <p:nvSpPr>
          <p:cNvPr id="5" name="Footer Placeholder 4"/>
          <p:cNvSpPr>
            <a:spLocks noGrp="1"/>
          </p:cNvSpPr>
          <p:nvPr>
            <p:ph type="ftr" sz="quarter" idx="11"/>
          </p:nvPr>
        </p:nvSpPr>
        <p:spPr/>
        <p:txBody>
          <a:bodyPr/>
          <a:lstStyle/>
          <a:p>
            <a:pPr>
              <a:defRPr/>
            </a:pPr>
            <a:r>
              <a:rPr lang="en-GB" dirty="0" err="1"/>
              <a:t>Kalajoen</a:t>
            </a:r>
            <a:r>
              <a:rPr lang="en-GB" dirty="0"/>
              <a:t> </a:t>
            </a:r>
            <a:r>
              <a:rPr lang="en-GB" dirty="0" err="1"/>
              <a:t>yhteistarkkailu</a:t>
            </a:r>
            <a:r>
              <a:rPr lang="en-GB" dirty="0"/>
              <a:t>, </a:t>
            </a:r>
            <a:r>
              <a:rPr lang="en-GB" dirty="0" err="1" smtClean="0"/>
              <a:t>vuosina</a:t>
            </a:r>
            <a:r>
              <a:rPr lang="en-GB" dirty="0" smtClean="0"/>
              <a:t> 2018-2022</a:t>
            </a:r>
            <a:endParaRPr lang="en-GB" dirty="0"/>
          </a:p>
        </p:txBody>
      </p:sp>
      <p:pic>
        <p:nvPicPr>
          <p:cNvPr id="11" name="Content Placeholder 10"/>
          <p:cNvPicPr>
            <a:picLocks noGrp="1" noChangeAspect="1"/>
          </p:cNvPicPr>
          <p:nvPr>
            <p:ph idx="1"/>
          </p:nvPr>
        </p:nvPicPr>
        <p:blipFill>
          <a:blip r:embed="rId2"/>
          <a:stretch>
            <a:fillRect/>
          </a:stretch>
        </p:blipFill>
        <p:spPr>
          <a:xfrm>
            <a:off x="2425274" y="1212592"/>
            <a:ext cx="4293451" cy="4970463"/>
          </a:xfrm>
          <a:prstGeom prst="rect">
            <a:avLst/>
          </a:prstGeom>
        </p:spPr>
      </p:pic>
    </p:spTree>
    <p:extLst>
      <p:ext uri="{BB962C8B-B14F-4D97-AF65-F5344CB8AC3E}">
        <p14:creationId xmlns:p14="http://schemas.microsoft.com/office/powerpoint/2010/main" val="2347670983"/>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Powerpoint template">
  <a:themeElements>
    <a:clrScheme name="Eurofins colour scheme">
      <a:dk1>
        <a:srgbClr val="003883"/>
      </a:dk1>
      <a:lt1>
        <a:srgbClr val="FFFFFF"/>
      </a:lt1>
      <a:dk2>
        <a:srgbClr val="29527B"/>
      </a:dk2>
      <a:lt2>
        <a:srgbClr val="808080"/>
      </a:lt2>
      <a:accent1>
        <a:srgbClr val="EE7D11"/>
      </a:accent1>
      <a:accent2>
        <a:srgbClr val="003883"/>
      </a:accent2>
      <a:accent3>
        <a:srgbClr val="DFE9F5"/>
      </a:accent3>
      <a:accent4>
        <a:srgbClr val="214568"/>
      </a:accent4>
      <a:accent5>
        <a:srgbClr val="E2B8AA"/>
      </a:accent5>
      <a:accent6>
        <a:srgbClr val="2D2DB9"/>
      </a:accent6>
      <a:hlink>
        <a:srgbClr val="3333FF"/>
      </a:hlink>
      <a:folHlink>
        <a:srgbClr val="6699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accent1"/>
            </a:solidFill>
            <a:effectLst/>
            <a:latin typeface="Arial" charset="0"/>
          </a:defRPr>
        </a:defPPr>
      </a:lstStyle>
    </a:lnDef>
  </a:objectDefaults>
  <a:extraClrSchemeLst>
    <a:extraClrScheme>
      <a:clrScheme name="Default Design 1">
        <a:dk1>
          <a:srgbClr val="29527B"/>
        </a:dk1>
        <a:lt1>
          <a:srgbClr val="FFFFFF"/>
        </a:lt1>
        <a:dk2>
          <a:srgbClr val="29527B"/>
        </a:dk2>
        <a:lt2>
          <a:srgbClr val="808080"/>
        </a:lt2>
        <a:accent1>
          <a:srgbClr val="CC6600"/>
        </a:accent1>
        <a:accent2>
          <a:srgbClr val="3333CC"/>
        </a:accent2>
        <a:accent3>
          <a:srgbClr val="FFFFFF"/>
        </a:accent3>
        <a:accent4>
          <a:srgbClr val="214568"/>
        </a:accent4>
        <a:accent5>
          <a:srgbClr val="E2B8AA"/>
        </a:accent5>
        <a:accent6>
          <a:srgbClr val="2D2DB9"/>
        </a:accent6>
        <a:hlink>
          <a:srgbClr val="3333FF"/>
        </a:hlink>
        <a:folHlink>
          <a:srgbClr val="66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TRAuthor xmlns="92FDBF3D-0709-40FB-943E-417AE7DB5335">
      <UserInfo>
        <DisplayName>ES-AREA1\ib85</DisplayName>
        <AccountId>19</AccountId>
        <AccountType/>
      </UserInfo>
    </TRAuthor>
    <TRBusinessSections xmlns="92FDBF3D-0709-40FB-943E-417AE7DB5335">
      <Value>1</Value>
    </TRBusinessSections>
    <TRCategories xmlns="92FDBF3D-0709-40FB-943E-417AE7DB5335"/>
    <TRDescription xmlns="92FDBF3D-0709-40FB-943E-417AE7DB533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Template" ma:contentTypeID="0x0101004910E284998D47FCA0E3CE0D2640421100632E8210B7556D449E78FDDEAA591D4C" ma:contentTypeVersion="" ma:contentTypeDescription="" ma:contentTypeScope="" ma:versionID="0c1adde2b7c6c2872450b8ab913d8976">
  <xsd:schema xmlns:xsd="http://www.w3.org/2001/XMLSchema" xmlns:xs="http://www.w3.org/2001/XMLSchema" xmlns:p="http://schemas.microsoft.com/office/2006/metadata/properties" xmlns:ns2="92FDBF3D-0709-40FB-943E-417AE7DB5335" targetNamespace="http://schemas.microsoft.com/office/2006/metadata/properties" ma:root="true" ma:fieldsID="b6d54c2f0216b016b19001a74bb53136" ns2:_="">
    <xsd:import namespace="92FDBF3D-0709-40FB-943E-417AE7DB5335"/>
    <xsd:element name="properties">
      <xsd:complexType>
        <xsd:sequence>
          <xsd:element name="documentManagement">
            <xsd:complexType>
              <xsd:all>
                <xsd:element ref="ns2:TRDescription" minOccurs="0"/>
                <xsd:element ref="ns2:TRAuthor" minOccurs="0"/>
                <xsd:element ref="ns2:TRBusinessSections" minOccurs="0"/>
                <xsd:element ref="ns2:TRCategor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FDBF3D-0709-40FB-943E-417AE7DB5335" elementFormDefault="qualified">
    <xsd:import namespace="http://schemas.microsoft.com/office/2006/documentManagement/types"/>
    <xsd:import namespace="http://schemas.microsoft.com/office/infopath/2007/PartnerControls"/>
    <xsd:element name="TRDescription" ma:index="1" nillable="true" ma:displayName="Description" ma:internalName="TRDescription">
      <xsd:simpleType>
        <xsd:restriction base="dms:Note">
          <xsd:maxLength value="255"/>
        </xsd:restriction>
      </xsd:simpleType>
    </xsd:element>
    <xsd:element name="TRAuthor" ma:index="2" nillable="true" ma:displayName="Authors" ma:internalName="TRAuthor">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RBusinessSections" ma:index="3" nillable="true" ma:displayName="Business Sections" ma:list="{54519100-8027-441E-A32C-602334D63764}" ma:internalName="TRBusinessSections" ma:showField="BSTitle" ma:requiredMultiChoice="true">
      <xsd:complexType>
        <xsd:complexContent>
          <xsd:extension base="dms:MultiChoiceLookup">
            <xsd:sequence>
              <xsd:element name="Value" type="dms:Lookup" maxOccurs="unbounded" minOccurs="0" nillable="true"/>
            </xsd:sequence>
          </xsd:extension>
        </xsd:complexContent>
      </xsd:complexType>
    </xsd:element>
    <xsd:element name="TRCategories" ma:index="4" nillable="true" ma:displayName="Categories" ma:list="{37F5DBD7-3A8D-45D0-A455-3456F566CA1A}" ma:internalName="TRCategories" ma:showField="CGTitl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224977-4FFA-45DE-912D-69E606F7474F}">
  <ds:schemaRefs>
    <ds:schemaRef ds:uri="92FDBF3D-0709-40FB-943E-417AE7DB5335"/>
    <ds:schemaRef ds:uri="http://www.w3.org/XML/1998/namespace"/>
    <ds:schemaRef ds:uri="http://purl.org/dc/dcmitype/"/>
    <ds:schemaRef ds:uri="http://purl.org/dc/terms/"/>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38E64CB7-E5F7-4CDC-8E5C-26CCF3CF8E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FDBF3D-0709-40FB-943E-417AE7DB53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template</Template>
  <TotalTime>760</TotalTime>
  <Words>246</Words>
  <Application>Microsoft Office PowerPoint</Application>
  <PresentationFormat>On-screen Show (4:3)</PresentationFormat>
  <Paragraphs>44</Paragraphs>
  <Slides>11</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Powerpoint template</vt:lpstr>
      <vt:lpstr>Kalajoen yhteistarkkailu, vesistötarkkailu v. 2018-2022</vt:lpstr>
      <vt:lpstr>Tarkkailuohjelma, vesistö 2019-2024</vt:lpstr>
      <vt:lpstr>PowerPoint Presentation</vt:lpstr>
      <vt:lpstr>Kuormitus: yhdyskuntajätevedenpuhdistamoiden kuormitus Kalajoen vesistöön v. 2012-2021 </vt:lpstr>
      <vt:lpstr>Kuormitus: turvetuotannon kuormitus Kalajoen vesistöalueella v. 2012-2021</vt:lpstr>
      <vt:lpstr>Vuosittainen vesistötarkkailu 2018-2022</vt:lpstr>
      <vt:lpstr>Vuosittainen vesistötarkkailu 2018-2022</vt:lpstr>
      <vt:lpstr>Vuosittainen vesistötarkkailu 2018-2022</vt:lpstr>
      <vt:lpstr>Kalajokilaakson keskuspuhdistamon hygieniatarkkailu</vt:lpstr>
      <vt:lpstr>Vuosittaisen- ja hygieniatarkkailun yhteenveto v. 2018-2022</vt:lpstr>
      <vt:lpstr>Kiitos!</vt:lpstr>
    </vt:vector>
  </TitlesOfParts>
  <Company>Eurofins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Filipa Ribeiro</dc:creator>
  <cp:lastModifiedBy>Jessica Asbacka</cp:lastModifiedBy>
  <cp:revision>63</cp:revision>
  <dcterms:created xsi:type="dcterms:W3CDTF">2017-12-12T09:36:55Z</dcterms:created>
  <dcterms:modified xsi:type="dcterms:W3CDTF">2022-09-22T05:53:47Z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Template Repository</vt:lpwstr>
  </property>
  <property fmtid="{D5CDD505-2E9C-101B-9397-08002B2CF9AE}" pid="3" name="Order By">
    <vt:lpwstr>4.00000000000000</vt:lpwstr>
  </property>
  <property fmtid="{D5CDD505-2E9C-101B-9397-08002B2CF9AE}" pid="4" name="Author/Contributor">
    <vt:lpwstr>9;#ES-AREA1\bvtr</vt:lpwstr>
  </property>
  <property fmtid="{D5CDD505-2E9C-101B-9397-08002B2CF9AE}" pid="5" name="ContentTypeId">
    <vt:lpwstr>0x0101004910E284998D47FCA0E3CE0D2640421100632E8210B7556D449E78FDDEAA591D4C</vt:lpwstr>
  </property>
</Properties>
</file>