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738" r:id="rId2"/>
  </p:sldMasterIdLst>
  <p:notesMasterIdLst>
    <p:notesMasterId r:id="rId9"/>
  </p:notesMasterIdLst>
  <p:sldIdLst>
    <p:sldId id="312" r:id="rId3"/>
    <p:sldId id="309" r:id="rId4"/>
    <p:sldId id="310" r:id="rId5"/>
    <p:sldId id="307" r:id="rId6"/>
    <p:sldId id="302" r:id="rId7"/>
    <p:sldId id="313" r:id="rId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9597"/>
    <a:srgbClr val="7ACC00"/>
    <a:srgbClr val="008E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Normaali tyyli 2 - Korost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Ei tyyliä, ei ruudukko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Vaalea tyyli 3 - Korostus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Vaalea tyyli 3 - Korostus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929F9F4-4A8F-4326-A1B4-22849713DDAB}" styleName="Tumma tyyli 1 - Korostu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67" autoAdjust="0"/>
    <p:restoredTop sz="86422"/>
  </p:normalViewPr>
  <p:slideViewPr>
    <p:cSldViewPr>
      <p:cViewPr varScale="1">
        <p:scale>
          <a:sx n="67" d="100"/>
          <a:sy n="67" d="100"/>
        </p:scale>
        <p:origin x="444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93738-D049-4140-AB44-2C3ADABCD9BE}" type="datetimeFigureOut">
              <a:rPr lang="fi-FI" smtClean="0"/>
              <a:t>23.9.2022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12751-0814-4448-A9ED-C024781E5A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7600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oranssi">
    <p:bg>
      <p:bgPr>
        <a:solidFill>
          <a:srgbClr val="008E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A806645D-6236-CC49-B0A2-EBA8FE062F3A}"/>
              </a:ext>
            </a:extLst>
          </p:cNvPr>
          <p:cNvSpPr/>
          <p:nvPr userDrawn="1"/>
        </p:nvSpPr>
        <p:spPr>
          <a:xfrm rot="10800000">
            <a:off x="6098795" y="3412225"/>
            <a:ext cx="3679420" cy="3443311"/>
          </a:xfrm>
          <a:custGeom>
            <a:avLst/>
            <a:gdLst>
              <a:gd name="connsiteX0" fmla="*/ 1839710 w 3679420"/>
              <a:gd name="connsiteY0" fmla="*/ 3443311 h 3443311"/>
              <a:gd name="connsiteX1" fmla="*/ 0 w 3679420"/>
              <a:gd name="connsiteY1" fmla="*/ 1603601 h 3443311"/>
              <a:gd name="connsiteX2" fmla="*/ 7011 w 3679420"/>
              <a:gd name="connsiteY2" fmla="*/ 1464758 h 3443311"/>
              <a:gd name="connsiteX3" fmla="*/ 7011 w 3679420"/>
              <a:gd name="connsiteY3" fmla="*/ 0 h 3443311"/>
              <a:gd name="connsiteX4" fmla="*/ 3679419 w 3679420"/>
              <a:gd name="connsiteY4" fmla="*/ 0 h 3443311"/>
              <a:gd name="connsiteX5" fmla="*/ 3679419 w 3679420"/>
              <a:gd name="connsiteY5" fmla="*/ 1603580 h 3443311"/>
              <a:gd name="connsiteX6" fmla="*/ 3679420 w 3679420"/>
              <a:gd name="connsiteY6" fmla="*/ 1603601 h 3443311"/>
              <a:gd name="connsiteX7" fmla="*/ 3679419 w 3679420"/>
              <a:gd name="connsiteY7" fmla="*/ 1603622 h 3443311"/>
              <a:gd name="connsiteX8" fmla="*/ 3679419 w 3679420"/>
              <a:gd name="connsiteY8" fmla="*/ 1690563 h 3443311"/>
              <a:gd name="connsiteX9" fmla="*/ 3675029 w 3679420"/>
              <a:gd name="connsiteY9" fmla="*/ 1690563 h 3443311"/>
              <a:gd name="connsiteX10" fmla="*/ 3669922 w 3679420"/>
              <a:gd name="connsiteY10" fmla="*/ 1791701 h 3443311"/>
              <a:gd name="connsiteX11" fmla="*/ 1839710 w 3679420"/>
              <a:gd name="connsiteY11" fmla="*/ 3443311 h 344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0" h="3443311">
                <a:moveTo>
                  <a:pt x="1839710" y="3443311"/>
                </a:moveTo>
                <a:cubicBezTo>
                  <a:pt x="823666" y="3443311"/>
                  <a:pt x="0" y="2619645"/>
                  <a:pt x="0" y="1603601"/>
                </a:cubicBezTo>
                <a:lnTo>
                  <a:pt x="7011" y="1464758"/>
                </a:lnTo>
                <a:lnTo>
                  <a:pt x="7011" y="0"/>
                </a:lnTo>
                <a:lnTo>
                  <a:pt x="3679419" y="0"/>
                </a:lnTo>
                <a:lnTo>
                  <a:pt x="3679419" y="1603580"/>
                </a:lnTo>
                <a:lnTo>
                  <a:pt x="3679420" y="1603601"/>
                </a:lnTo>
                <a:lnTo>
                  <a:pt x="3679419" y="1603622"/>
                </a:lnTo>
                <a:lnTo>
                  <a:pt x="3679419" y="1690563"/>
                </a:lnTo>
                <a:lnTo>
                  <a:pt x="3675029" y="1690563"/>
                </a:lnTo>
                <a:lnTo>
                  <a:pt x="3669922" y="1791701"/>
                </a:lnTo>
                <a:cubicBezTo>
                  <a:pt x="3575710" y="2719386"/>
                  <a:pt x="2792251" y="3443311"/>
                  <a:pt x="1839710" y="3443311"/>
                </a:cubicBezTo>
                <a:close/>
              </a:path>
            </a:pathLst>
          </a:custGeom>
          <a:solidFill>
            <a:srgbClr val="7A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1" name="Suorakulmio 12">
            <a:extLst>
              <a:ext uri="{FF2B5EF4-FFF2-40B4-BE49-F238E27FC236}">
                <a16:creationId xmlns:a16="http://schemas.microsoft.com/office/drawing/2014/main" id="{FFDE391C-772F-CC43-BAC7-4E4DEF5651E6}"/>
              </a:ext>
            </a:extLst>
          </p:cNvPr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chemeClr val="tx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55440" y="1052736"/>
            <a:ext cx="7931044" cy="1470025"/>
          </a:xfrm>
        </p:spPr>
        <p:txBody>
          <a:bodyPr anchor="b"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5440" y="2674518"/>
            <a:ext cx="7931044" cy="718283"/>
          </a:xfrm>
        </p:spPr>
        <p:txBody>
          <a:bodyPr/>
          <a:lstStyle>
            <a:lvl1pPr marL="0" indent="0" algn="l">
              <a:buNone/>
              <a:defRPr sz="2200" b="1" i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4CB3BE-FF71-7744-AFFB-CD026D8A99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639" y="6029606"/>
            <a:ext cx="2114178" cy="4957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331004-3F03-BB40-B1C5-46504C6F4838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Freeform 17">
            <a:extLst>
              <a:ext uri="{FF2B5EF4-FFF2-40B4-BE49-F238E27FC236}">
                <a16:creationId xmlns:a16="http://schemas.microsoft.com/office/drawing/2014/main" id="{A815943C-A265-2A4A-989F-A0A20EBB126F}"/>
              </a:ext>
            </a:extLst>
          </p:cNvPr>
          <p:cNvSpPr/>
          <p:nvPr userDrawn="1"/>
        </p:nvSpPr>
        <p:spPr>
          <a:xfrm>
            <a:off x="9275319" y="0"/>
            <a:ext cx="2394315" cy="2798216"/>
          </a:xfrm>
          <a:custGeom>
            <a:avLst/>
            <a:gdLst>
              <a:gd name="connsiteX0" fmla="*/ 7011 w 3679420"/>
              <a:gd name="connsiteY0" fmla="*/ 0 h 4300108"/>
              <a:gd name="connsiteX1" fmla="*/ 3679419 w 3679420"/>
              <a:gd name="connsiteY1" fmla="*/ 0 h 4300108"/>
              <a:gd name="connsiteX2" fmla="*/ 3679419 w 3679420"/>
              <a:gd name="connsiteY2" fmla="*/ 2460377 h 4300108"/>
              <a:gd name="connsiteX3" fmla="*/ 3679420 w 3679420"/>
              <a:gd name="connsiteY3" fmla="*/ 2460398 h 4300108"/>
              <a:gd name="connsiteX4" fmla="*/ 3679419 w 3679420"/>
              <a:gd name="connsiteY4" fmla="*/ 2460419 h 4300108"/>
              <a:gd name="connsiteX5" fmla="*/ 3679419 w 3679420"/>
              <a:gd name="connsiteY5" fmla="*/ 2547360 h 4300108"/>
              <a:gd name="connsiteX6" fmla="*/ 3675029 w 3679420"/>
              <a:gd name="connsiteY6" fmla="*/ 2547360 h 4300108"/>
              <a:gd name="connsiteX7" fmla="*/ 3669922 w 3679420"/>
              <a:gd name="connsiteY7" fmla="*/ 2648498 h 4300108"/>
              <a:gd name="connsiteX8" fmla="*/ 1839710 w 3679420"/>
              <a:gd name="connsiteY8" fmla="*/ 4300108 h 4300108"/>
              <a:gd name="connsiteX9" fmla="*/ 0 w 3679420"/>
              <a:gd name="connsiteY9" fmla="*/ 2460398 h 4300108"/>
              <a:gd name="connsiteX10" fmla="*/ 7011 w 3679420"/>
              <a:gd name="connsiteY10" fmla="*/ 2321555 h 430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79420" h="4300108">
                <a:moveTo>
                  <a:pt x="7011" y="0"/>
                </a:moveTo>
                <a:lnTo>
                  <a:pt x="3679419" y="0"/>
                </a:lnTo>
                <a:lnTo>
                  <a:pt x="3679419" y="2460377"/>
                </a:lnTo>
                <a:lnTo>
                  <a:pt x="3679420" y="2460398"/>
                </a:lnTo>
                <a:lnTo>
                  <a:pt x="3679419" y="2460419"/>
                </a:lnTo>
                <a:lnTo>
                  <a:pt x="3679419" y="2547360"/>
                </a:lnTo>
                <a:lnTo>
                  <a:pt x="3675029" y="2547360"/>
                </a:lnTo>
                <a:lnTo>
                  <a:pt x="3669922" y="2648498"/>
                </a:lnTo>
                <a:cubicBezTo>
                  <a:pt x="3575710" y="3576183"/>
                  <a:pt x="2792251" y="4300108"/>
                  <a:pt x="1839710" y="4300108"/>
                </a:cubicBezTo>
                <a:cubicBezTo>
                  <a:pt x="823666" y="4300108"/>
                  <a:pt x="0" y="3476442"/>
                  <a:pt x="0" y="2460398"/>
                </a:cubicBezTo>
                <a:lnTo>
                  <a:pt x="7011" y="2321555"/>
                </a:lnTo>
                <a:close/>
              </a:path>
            </a:pathLst>
          </a:custGeom>
          <a:solidFill>
            <a:srgbClr val="9395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1" name="Päivämäärän paikkamerkki 3">
            <a:extLst>
              <a:ext uri="{FF2B5EF4-FFF2-40B4-BE49-F238E27FC236}">
                <a16:creationId xmlns:a16="http://schemas.microsoft.com/office/drawing/2014/main" id="{C838510E-9D05-EE44-82C9-7B452B5B45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r>
              <a:rPr lang="fi-FI" dirty="0"/>
              <a:t>7.9.2022</a:t>
            </a:r>
          </a:p>
        </p:txBody>
      </p:sp>
      <p:sp>
        <p:nvSpPr>
          <p:cNvPr id="12" name="Alatunnisteen paikkamerkki 3">
            <a:extLst>
              <a:ext uri="{FF2B5EF4-FFF2-40B4-BE49-F238E27FC236}">
                <a16:creationId xmlns:a16="http://schemas.microsoft.com/office/drawing/2014/main" id="{8EEF6B00-4F95-3A49-87D6-8D54DD631D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776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6609" y="530441"/>
            <a:ext cx="6201073" cy="748580"/>
          </a:xfrm>
        </p:spPr>
        <p:txBody>
          <a:bodyPr/>
          <a:lstStyle>
            <a:lvl1pPr>
              <a:defRPr sz="4000">
                <a:solidFill>
                  <a:srgbClr val="5A5A5A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608" y="2119523"/>
            <a:ext cx="6201075" cy="3434049"/>
          </a:xfrm>
        </p:spPr>
        <p:txBody>
          <a:bodyPr/>
          <a:lstStyle>
            <a:lvl1pPr marL="22859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400"/>
            </a:lvl1pPr>
            <a:lvl2pPr marL="83817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200"/>
            </a:lvl2pPr>
            <a:lvl3pPr marL="144776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000"/>
            </a:lvl3pPr>
            <a:lvl4pPr marL="205734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4pPr>
            <a:lvl5pPr marL="2666933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513781" y="0"/>
            <a:ext cx="4678220" cy="6858000"/>
          </a:xfrm>
        </p:spPr>
        <p:txBody>
          <a:bodyPr/>
          <a:lstStyle/>
          <a:p>
            <a:r>
              <a:rPr lang="fi-FI" dirty="0"/>
              <a:t>Lisää kuva napsauttamalla kuvaketta</a:t>
            </a:r>
            <a:endParaRPr lang="en-US" dirty="0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CD81CF61-FDCD-4887-8E47-9D1A4E8FF2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6438" y="1389063"/>
            <a:ext cx="6201073" cy="514350"/>
          </a:xfrm>
        </p:spPr>
        <p:txBody>
          <a:bodyPr/>
          <a:lstStyle>
            <a:lvl1pPr marL="0" indent="0">
              <a:buNone/>
              <a:defRPr sz="2000" b="1" i="0">
                <a:solidFill>
                  <a:srgbClr val="008EAA"/>
                </a:solidFill>
                <a:latin typeface="Muli SemiBold" pitchFamily="2" charset="77"/>
              </a:defRPr>
            </a:lvl1pPr>
            <a:lvl2pPr marL="609585" indent="0">
              <a:buNone/>
              <a:defRPr i="1">
                <a:solidFill>
                  <a:schemeClr val="accent6"/>
                </a:solidFill>
              </a:defRPr>
            </a:lvl2pPr>
            <a:lvl3pPr marL="1219170" indent="0">
              <a:buNone/>
              <a:defRPr i="1">
                <a:solidFill>
                  <a:schemeClr val="accent6"/>
                </a:solidFill>
              </a:defRPr>
            </a:lvl3pPr>
            <a:lvl4pPr marL="1828755" indent="0">
              <a:buNone/>
              <a:defRPr i="1">
                <a:solidFill>
                  <a:schemeClr val="accent6"/>
                </a:solidFill>
              </a:defRPr>
            </a:lvl4pPr>
            <a:lvl5pPr marL="2438339" indent="0">
              <a:buNone/>
              <a:defRPr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E9573386-82E4-0040-969F-134A8AF1E9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963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r>
              <a:rPr lang="fi-FI" dirty="0"/>
              <a:t>7.9.2022</a:t>
            </a:r>
          </a:p>
        </p:txBody>
      </p:sp>
      <p:sp>
        <p:nvSpPr>
          <p:cNvPr id="11" name="Alatunnisteen paikkamerkki 3">
            <a:extLst>
              <a:ext uri="{FF2B5EF4-FFF2-40B4-BE49-F238E27FC236}">
                <a16:creationId xmlns:a16="http://schemas.microsoft.com/office/drawing/2014/main" id="{ECA95289-E938-B84F-AC6A-25D6473DAB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280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6610" y="530440"/>
            <a:ext cx="4763497" cy="791907"/>
          </a:xfrm>
        </p:spPr>
        <p:txBody>
          <a:bodyPr/>
          <a:lstStyle>
            <a:lvl1pPr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B05F3BF9-AE10-4716-9C2C-18C8107A80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6438" y="1389063"/>
            <a:ext cx="4764087" cy="514350"/>
          </a:xfrm>
        </p:spPr>
        <p:txBody>
          <a:bodyPr/>
          <a:lstStyle>
            <a:lvl1pPr marL="0" indent="0">
              <a:buNone/>
              <a:defRPr sz="2000" b="1" i="0">
                <a:solidFill>
                  <a:srgbClr val="008EAA"/>
                </a:solidFill>
                <a:latin typeface="Muli SemiBold" pitchFamily="2" charset="77"/>
              </a:defRPr>
            </a:lvl1pPr>
            <a:lvl2pPr marL="609585" indent="0">
              <a:buNone/>
              <a:defRPr i="1">
                <a:solidFill>
                  <a:schemeClr val="accent6"/>
                </a:solidFill>
              </a:defRPr>
            </a:lvl2pPr>
            <a:lvl3pPr marL="1219170" indent="0">
              <a:buNone/>
              <a:defRPr i="1">
                <a:solidFill>
                  <a:schemeClr val="accent6"/>
                </a:solidFill>
              </a:defRPr>
            </a:lvl3pPr>
            <a:lvl4pPr marL="1828755" indent="0">
              <a:buNone/>
              <a:defRPr i="1">
                <a:solidFill>
                  <a:schemeClr val="accent6"/>
                </a:solidFill>
              </a:defRPr>
            </a:lvl4pPr>
            <a:lvl5pPr marL="2438339" indent="0">
              <a:buNone/>
              <a:defRPr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608" y="2119521"/>
            <a:ext cx="4763499" cy="3613735"/>
          </a:xfrm>
        </p:spPr>
        <p:txBody>
          <a:bodyPr/>
          <a:lstStyle>
            <a:lvl1pPr marL="22859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400" baseline="0"/>
            </a:lvl1pPr>
            <a:lvl2pPr marL="83817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200" baseline="0"/>
            </a:lvl2pPr>
            <a:lvl3pPr marL="144776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000" baseline="0"/>
            </a:lvl3pPr>
            <a:lvl4pPr marL="205734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aseline="0"/>
            </a:lvl4pPr>
            <a:lvl5pPr marL="2666933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aseline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91434" y="0"/>
            <a:ext cx="6100567" cy="6858000"/>
          </a:xfrm>
        </p:spPr>
        <p:txBody>
          <a:bodyPr/>
          <a:lstStyle/>
          <a:p>
            <a:r>
              <a:rPr lang="fi-FI" dirty="0"/>
              <a:t>Lisää kuva napsauttamalla kuvaketta</a:t>
            </a:r>
            <a:endParaRPr lang="en-US" dirty="0"/>
          </a:p>
        </p:txBody>
      </p: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EB90172E-334D-5749-BAEB-AFEB8C148E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963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r>
              <a:rPr lang="fi-FI" dirty="0"/>
              <a:t>7.9.2022</a:t>
            </a:r>
          </a:p>
        </p:txBody>
      </p:sp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2601C230-7634-B544-A6BF-CAEE2D206F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256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 ja sitaat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69E1861C-015B-4C77-A3CB-0F5C9FDFA3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610" y="274639"/>
            <a:ext cx="4763497" cy="1143000"/>
          </a:xfrm>
        </p:spPr>
        <p:txBody>
          <a:bodyPr/>
          <a:lstStyle/>
          <a:p>
            <a:r>
              <a:rPr lang="en-FI" dirty="0"/>
              <a:t>Lisää otsikko</a:t>
            </a:r>
            <a:endParaRPr lang="fi-FI" dirty="0"/>
          </a:p>
        </p:txBody>
      </p:sp>
      <p:sp>
        <p:nvSpPr>
          <p:cNvPr id="14" name="Tekstin paikkamerkki 7">
            <a:extLst>
              <a:ext uri="{FF2B5EF4-FFF2-40B4-BE49-F238E27FC236}">
                <a16:creationId xmlns:a16="http://schemas.microsoft.com/office/drawing/2014/main" id="{06DF386E-A1E5-430A-9F3D-202CD0204F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438" y="1389063"/>
            <a:ext cx="4764087" cy="514350"/>
          </a:xfrm>
        </p:spPr>
        <p:txBody>
          <a:bodyPr/>
          <a:lstStyle>
            <a:lvl1pPr marL="0" indent="0">
              <a:buNone/>
              <a:defRPr sz="2000" b="1" i="0">
                <a:solidFill>
                  <a:srgbClr val="008EAA"/>
                </a:solidFill>
                <a:latin typeface="Muli SemiBold" pitchFamily="2" charset="77"/>
              </a:defRPr>
            </a:lvl1pPr>
            <a:lvl2pPr marL="609585" indent="0">
              <a:buNone/>
              <a:defRPr i="1">
                <a:solidFill>
                  <a:schemeClr val="accent6"/>
                </a:solidFill>
              </a:defRPr>
            </a:lvl2pPr>
            <a:lvl3pPr marL="1219170" indent="0">
              <a:buNone/>
              <a:defRPr i="1">
                <a:solidFill>
                  <a:schemeClr val="accent6"/>
                </a:solidFill>
              </a:defRPr>
            </a:lvl3pPr>
            <a:lvl4pPr marL="1828755" indent="0">
              <a:buNone/>
              <a:defRPr i="1">
                <a:solidFill>
                  <a:schemeClr val="accent6"/>
                </a:solidFill>
              </a:defRPr>
            </a:lvl4pPr>
            <a:lvl5pPr marL="2438339" indent="0">
              <a:buNone/>
              <a:defRPr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91432" y="0"/>
            <a:ext cx="6100568" cy="6858000"/>
          </a:xfrm>
          <a:prstGeom prst="rect">
            <a:avLst/>
          </a:prstGeom>
          <a:solidFill>
            <a:srgbClr val="7A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7056967" y="2168942"/>
            <a:ext cx="4419600" cy="3020484"/>
          </a:xfr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5200" b="1" i="0">
                <a:solidFill>
                  <a:schemeClr val="bg1"/>
                </a:solidFill>
                <a:latin typeface="Muli ExtraBold" pitchFamily="2" charset="77"/>
                <a:cs typeface="Calibri"/>
              </a:defRPr>
            </a:lvl1pPr>
            <a:lvl2pPr marL="609585" indent="0">
              <a:buFont typeface="+mj-lt"/>
              <a:buNone/>
              <a:defRPr>
                <a:latin typeface="Avenir Black"/>
                <a:cs typeface="Avenir Black"/>
              </a:defRPr>
            </a:lvl2pPr>
            <a:lvl3pPr marL="1219170" indent="0">
              <a:buFont typeface="+mj-lt"/>
              <a:buNone/>
              <a:defRPr>
                <a:latin typeface="Avenir Black"/>
                <a:cs typeface="Avenir Black"/>
              </a:defRPr>
            </a:lvl3pPr>
            <a:lvl4pPr marL="1828754" indent="0">
              <a:buFont typeface="+mj-lt"/>
              <a:buNone/>
              <a:defRPr>
                <a:latin typeface="Avenir Black"/>
                <a:cs typeface="Avenir Black"/>
              </a:defRPr>
            </a:lvl4pPr>
            <a:lvl5pPr marL="2438339" indent="0">
              <a:buFont typeface="+mj-lt"/>
              <a:buNone/>
              <a:defRPr>
                <a:latin typeface="Avenir Black"/>
                <a:cs typeface="Avenir Black"/>
              </a:defRPr>
            </a:lvl5pPr>
          </a:lstStyle>
          <a:p>
            <a:pPr lvl="0"/>
            <a:r>
              <a:rPr lang="en-FI" dirty="0"/>
              <a:t>Lisää teksti</a:t>
            </a:r>
            <a:endParaRPr lang="fi-FI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4C705E3-E78A-4518-802C-EF494CB26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608" y="2119522"/>
            <a:ext cx="4763499" cy="3591024"/>
          </a:xfrm>
        </p:spPr>
        <p:txBody>
          <a:bodyPr/>
          <a:lstStyle>
            <a:lvl1pPr marL="22859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400" baseline="0"/>
            </a:lvl1pPr>
            <a:lvl2pPr marL="83817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200" baseline="0"/>
            </a:lvl2pPr>
            <a:lvl3pPr marL="144776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000" baseline="0"/>
            </a:lvl3pPr>
            <a:lvl4pPr marL="205734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aseline="0"/>
            </a:lvl4pPr>
            <a:lvl5pPr marL="2666933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aseline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5C95216-7DCE-4C58-A388-F169E5175801}"/>
              </a:ext>
            </a:extLst>
          </p:cNvPr>
          <p:cNvSpPr>
            <a:spLocks noEditPoints="1"/>
          </p:cNvSpPr>
          <p:nvPr/>
        </p:nvSpPr>
        <p:spPr bwMode="auto">
          <a:xfrm>
            <a:off x="7058025" y="1090613"/>
            <a:ext cx="1049338" cy="727075"/>
          </a:xfrm>
          <a:custGeom>
            <a:avLst/>
            <a:gdLst>
              <a:gd name="T0" fmla="*/ 1277 w 2196"/>
              <a:gd name="T1" fmla="*/ 1520 h 1520"/>
              <a:gd name="T2" fmla="*/ 1277 w 2196"/>
              <a:gd name="T3" fmla="*/ 1520 h 1520"/>
              <a:gd name="T4" fmla="*/ 2196 w 2196"/>
              <a:gd name="T5" fmla="*/ 667 h 1520"/>
              <a:gd name="T6" fmla="*/ 2196 w 2196"/>
              <a:gd name="T7" fmla="*/ 0 h 1520"/>
              <a:gd name="T8" fmla="*/ 1314 w 2196"/>
              <a:gd name="T9" fmla="*/ 0 h 1520"/>
              <a:gd name="T10" fmla="*/ 1314 w 2196"/>
              <a:gd name="T11" fmla="*/ 818 h 1520"/>
              <a:gd name="T12" fmla="*/ 1650 w 2196"/>
              <a:gd name="T13" fmla="*/ 818 h 1520"/>
              <a:gd name="T14" fmla="*/ 1204 w 2196"/>
              <a:gd name="T15" fmla="*/ 1213 h 1520"/>
              <a:gd name="T16" fmla="*/ 1277 w 2196"/>
              <a:gd name="T17" fmla="*/ 1520 h 1520"/>
              <a:gd name="T18" fmla="*/ 68 w 2196"/>
              <a:gd name="T19" fmla="*/ 1520 h 1520"/>
              <a:gd name="T20" fmla="*/ 68 w 2196"/>
              <a:gd name="T21" fmla="*/ 1520 h 1520"/>
              <a:gd name="T22" fmla="*/ 991 w 2196"/>
              <a:gd name="T23" fmla="*/ 667 h 1520"/>
              <a:gd name="T24" fmla="*/ 991 w 2196"/>
              <a:gd name="T25" fmla="*/ 0 h 1520"/>
              <a:gd name="T26" fmla="*/ 104 w 2196"/>
              <a:gd name="T27" fmla="*/ 0 h 1520"/>
              <a:gd name="T28" fmla="*/ 104 w 2196"/>
              <a:gd name="T29" fmla="*/ 818 h 1520"/>
              <a:gd name="T30" fmla="*/ 441 w 2196"/>
              <a:gd name="T31" fmla="*/ 818 h 1520"/>
              <a:gd name="T32" fmla="*/ 0 w 2196"/>
              <a:gd name="T33" fmla="*/ 1213 h 1520"/>
              <a:gd name="T34" fmla="*/ 68 w 2196"/>
              <a:gd name="T35" fmla="*/ 1520 h 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96" h="1520">
                <a:moveTo>
                  <a:pt x="1277" y="1520"/>
                </a:moveTo>
                <a:lnTo>
                  <a:pt x="1277" y="1520"/>
                </a:lnTo>
                <a:cubicBezTo>
                  <a:pt x="1841" y="1503"/>
                  <a:pt x="2196" y="1276"/>
                  <a:pt x="2196" y="667"/>
                </a:cubicBezTo>
                <a:lnTo>
                  <a:pt x="2196" y="0"/>
                </a:lnTo>
                <a:lnTo>
                  <a:pt x="1314" y="0"/>
                </a:lnTo>
                <a:lnTo>
                  <a:pt x="1314" y="818"/>
                </a:lnTo>
                <a:lnTo>
                  <a:pt x="1650" y="818"/>
                </a:lnTo>
                <a:cubicBezTo>
                  <a:pt x="1659" y="1045"/>
                  <a:pt x="1509" y="1179"/>
                  <a:pt x="1204" y="1213"/>
                </a:cubicBezTo>
                <a:lnTo>
                  <a:pt x="1277" y="1520"/>
                </a:lnTo>
                <a:close/>
                <a:moveTo>
                  <a:pt x="68" y="1520"/>
                </a:moveTo>
                <a:lnTo>
                  <a:pt x="68" y="1520"/>
                </a:lnTo>
                <a:cubicBezTo>
                  <a:pt x="636" y="1503"/>
                  <a:pt x="991" y="1276"/>
                  <a:pt x="991" y="667"/>
                </a:cubicBezTo>
                <a:lnTo>
                  <a:pt x="991" y="0"/>
                </a:lnTo>
                <a:lnTo>
                  <a:pt x="104" y="0"/>
                </a:lnTo>
                <a:lnTo>
                  <a:pt x="104" y="818"/>
                </a:lnTo>
                <a:lnTo>
                  <a:pt x="441" y="818"/>
                </a:lnTo>
                <a:cubicBezTo>
                  <a:pt x="454" y="1045"/>
                  <a:pt x="304" y="1179"/>
                  <a:pt x="0" y="1213"/>
                </a:cubicBezTo>
                <a:lnTo>
                  <a:pt x="68" y="1520"/>
                </a:lnTo>
                <a:close/>
              </a:path>
            </a:pathLst>
          </a:custGeom>
          <a:solidFill>
            <a:srgbClr val="FEFEF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b="1" i="0" dirty="0">
              <a:latin typeface="Muli ExtraBold" pitchFamily="2" charset="77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1C60D932-F9FE-0D4A-845D-0A9384E2885F}"/>
              </a:ext>
            </a:extLst>
          </p:cNvPr>
          <p:cNvSpPr/>
          <p:nvPr userDrawn="1"/>
        </p:nvSpPr>
        <p:spPr>
          <a:xfrm>
            <a:off x="9091075" y="0"/>
            <a:ext cx="2394315" cy="1836784"/>
          </a:xfrm>
          <a:custGeom>
            <a:avLst/>
            <a:gdLst>
              <a:gd name="connsiteX0" fmla="*/ 4562 w 2394315"/>
              <a:gd name="connsiteY0" fmla="*/ 0 h 1836784"/>
              <a:gd name="connsiteX1" fmla="*/ 2394314 w 2394315"/>
              <a:gd name="connsiteY1" fmla="*/ 0 h 1836784"/>
              <a:gd name="connsiteX2" fmla="*/ 2394314 w 2394315"/>
              <a:gd name="connsiteY2" fmla="*/ 639613 h 1836784"/>
              <a:gd name="connsiteX3" fmla="*/ 2394315 w 2394315"/>
              <a:gd name="connsiteY3" fmla="*/ 639627 h 1836784"/>
              <a:gd name="connsiteX4" fmla="*/ 2394314 w 2394315"/>
              <a:gd name="connsiteY4" fmla="*/ 639640 h 1836784"/>
              <a:gd name="connsiteX5" fmla="*/ 2394314 w 2394315"/>
              <a:gd name="connsiteY5" fmla="*/ 696216 h 1836784"/>
              <a:gd name="connsiteX6" fmla="*/ 2391458 w 2394315"/>
              <a:gd name="connsiteY6" fmla="*/ 696216 h 1836784"/>
              <a:gd name="connsiteX7" fmla="*/ 2388134 w 2394315"/>
              <a:gd name="connsiteY7" fmla="*/ 762029 h 1836784"/>
              <a:gd name="connsiteX8" fmla="*/ 1197157 w 2394315"/>
              <a:gd name="connsiteY8" fmla="*/ 1836784 h 1836784"/>
              <a:gd name="connsiteX9" fmla="*/ 0 w 2394315"/>
              <a:gd name="connsiteY9" fmla="*/ 639627 h 1836784"/>
              <a:gd name="connsiteX10" fmla="*/ 4562 w 2394315"/>
              <a:gd name="connsiteY10" fmla="*/ 549277 h 183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94315" h="1836784">
                <a:moveTo>
                  <a:pt x="4562" y="0"/>
                </a:moveTo>
                <a:lnTo>
                  <a:pt x="2394314" y="0"/>
                </a:lnTo>
                <a:lnTo>
                  <a:pt x="2394314" y="639613"/>
                </a:lnTo>
                <a:lnTo>
                  <a:pt x="2394315" y="639627"/>
                </a:lnTo>
                <a:lnTo>
                  <a:pt x="2394314" y="639640"/>
                </a:lnTo>
                <a:lnTo>
                  <a:pt x="2394314" y="696216"/>
                </a:lnTo>
                <a:lnTo>
                  <a:pt x="2391458" y="696216"/>
                </a:lnTo>
                <a:lnTo>
                  <a:pt x="2388134" y="762029"/>
                </a:lnTo>
                <a:cubicBezTo>
                  <a:pt x="2326827" y="1365703"/>
                  <a:pt x="1817006" y="1836784"/>
                  <a:pt x="1197157" y="1836784"/>
                </a:cubicBezTo>
                <a:cubicBezTo>
                  <a:pt x="535985" y="1836784"/>
                  <a:pt x="0" y="1300799"/>
                  <a:pt x="0" y="639627"/>
                </a:cubicBezTo>
                <a:lnTo>
                  <a:pt x="4562" y="549277"/>
                </a:lnTo>
                <a:close/>
              </a:path>
            </a:pathLst>
          </a:custGeom>
          <a:solidFill>
            <a:srgbClr val="9395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3E8C198F-7F94-C24A-BF5D-51D0EC43D6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r>
              <a:rPr lang="fi-FI" dirty="0"/>
              <a:t>7.9.2022</a:t>
            </a:r>
          </a:p>
        </p:txBody>
      </p:sp>
      <p:sp>
        <p:nvSpPr>
          <p:cNvPr id="13" name="Alatunnisteen paikkamerkki 3">
            <a:extLst>
              <a:ext uri="{FF2B5EF4-FFF2-40B4-BE49-F238E27FC236}">
                <a16:creationId xmlns:a16="http://schemas.microsoft.com/office/drawing/2014/main" id="{5B2FC359-A284-5943-8BE5-18A7F2533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CBEABA-0A4A-9844-A25E-24ACD90C9D57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78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sältö ja sitaat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69E1861C-015B-4C77-A3CB-0F5C9FDFA3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610" y="274639"/>
            <a:ext cx="4763497" cy="11430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fi-FI" dirty="0"/>
          </a:p>
        </p:txBody>
      </p:sp>
      <p:sp>
        <p:nvSpPr>
          <p:cNvPr id="14" name="Tekstin paikkamerkki 7">
            <a:extLst>
              <a:ext uri="{FF2B5EF4-FFF2-40B4-BE49-F238E27FC236}">
                <a16:creationId xmlns:a16="http://schemas.microsoft.com/office/drawing/2014/main" id="{06DF386E-A1E5-430A-9F3D-202CD0204F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438" y="1389063"/>
            <a:ext cx="4764087" cy="514350"/>
          </a:xfrm>
        </p:spPr>
        <p:txBody>
          <a:bodyPr/>
          <a:lstStyle>
            <a:lvl1pPr marL="0" indent="0">
              <a:buNone/>
              <a:defRPr sz="2000" b="1" i="0">
                <a:solidFill>
                  <a:srgbClr val="008EAA"/>
                </a:solidFill>
                <a:latin typeface="Muli SemiBold" pitchFamily="2" charset="77"/>
              </a:defRPr>
            </a:lvl1pPr>
            <a:lvl2pPr marL="609585" indent="0">
              <a:buNone/>
              <a:defRPr i="1">
                <a:solidFill>
                  <a:schemeClr val="accent6"/>
                </a:solidFill>
              </a:defRPr>
            </a:lvl2pPr>
            <a:lvl3pPr marL="1219170" indent="0">
              <a:buNone/>
              <a:defRPr i="1">
                <a:solidFill>
                  <a:schemeClr val="accent6"/>
                </a:solidFill>
              </a:defRPr>
            </a:lvl3pPr>
            <a:lvl4pPr marL="1828755" indent="0">
              <a:buNone/>
              <a:defRPr i="1">
                <a:solidFill>
                  <a:schemeClr val="accent6"/>
                </a:solidFill>
              </a:defRPr>
            </a:lvl4pPr>
            <a:lvl5pPr marL="2438339" indent="0">
              <a:buNone/>
              <a:defRPr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91432" y="0"/>
            <a:ext cx="6100568" cy="6858000"/>
          </a:xfrm>
          <a:prstGeom prst="rect">
            <a:avLst/>
          </a:prstGeom>
          <a:solidFill>
            <a:srgbClr val="008E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7056967" y="2168942"/>
            <a:ext cx="4419600" cy="3020484"/>
          </a:xfr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5200" b="1" i="0">
                <a:solidFill>
                  <a:schemeClr val="bg1"/>
                </a:solidFill>
                <a:latin typeface="Muli ExtraBold" pitchFamily="2" charset="77"/>
                <a:cs typeface="Calibri"/>
              </a:defRPr>
            </a:lvl1pPr>
            <a:lvl2pPr marL="609585" indent="0">
              <a:buFont typeface="+mj-lt"/>
              <a:buNone/>
              <a:defRPr>
                <a:latin typeface="Avenir Black"/>
                <a:cs typeface="Avenir Black"/>
              </a:defRPr>
            </a:lvl2pPr>
            <a:lvl3pPr marL="1219170" indent="0">
              <a:buFont typeface="+mj-lt"/>
              <a:buNone/>
              <a:defRPr>
                <a:latin typeface="Avenir Black"/>
                <a:cs typeface="Avenir Black"/>
              </a:defRPr>
            </a:lvl3pPr>
            <a:lvl4pPr marL="1828754" indent="0">
              <a:buFont typeface="+mj-lt"/>
              <a:buNone/>
              <a:defRPr>
                <a:latin typeface="Avenir Black"/>
                <a:cs typeface="Avenir Black"/>
              </a:defRPr>
            </a:lvl4pPr>
            <a:lvl5pPr marL="2438339" indent="0">
              <a:buFont typeface="+mj-lt"/>
              <a:buNone/>
              <a:defRPr>
                <a:latin typeface="Avenir Black"/>
                <a:cs typeface="Avenir Black"/>
              </a:defRPr>
            </a:lvl5pPr>
          </a:lstStyle>
          <a:p>
            <a:pPr lvl="0"/>
            <a:r>
              <a:rPr lang="en-FI" dirty="0"/>
              <a:t>Lisää teksti</a:t>
            </a:r>
            <a:endParaRPr lang="fi-FI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4C705E3-E78A-4518-802C-EF494CB26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608" y="2119522"/>
            <a:ext cx="4763499" cy="3591024"/>
          </a:xfrm>
        </p:spPr>
        <p:txBody>
          <a:bodyPr/>
          <a:lstStyle>
            <a:lvl1pPr marL="22859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400" baseline="0"/>
            </a:lvl1pPr>
            <a:lvl2pPr marL="83817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200" baseline="0"/>
            </a:lvl2pPr>
            <a:lvl3pPr marL="144776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000" baseline="0"/>
            </a:lvl3pPr>
            <a:lvl4pPr marL="205734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aseline="0"/>
            </a:lvl4pPr>
            <a:lvl5pPr marL="2666933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aseline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5C95216-7DCE-4C58-A388-F169E5175801}"/>
              </a:ext>
            </a:extLst>
          </p:cNvPr>
          <p:cNvSpPr>
            <a:spLocks noEditPoints="1"/>
          </p:cNvSpPr>
          <p:nvPr/>
        </p:nvSpPr>
        <p:spPr bwMode="auto">
          <a:xfrm>
            <a:off x="7058025" y="1090613"/>
            <a:ext cx="1049338" cy="727075"/>
          </a:xfrm>
          <a:custGeom>
            <a:avLst/>
            <a:gdLst>
              <a:gd name="T0" fmla="*/ 1277 w 2196"/>
              <a:gd name="T1" fmla="*/ 1520 h 1520"/>
              <a:gd name="T2" fmla="*/ 1277 w 2196"/>
              <a:gd name="T3" fmla="*/ 1520 h 1520"/>
              <a:gd name="T4" fmla="*/ 2196 w 2196"/>
              <a:gd name="T5" fmla="*/ 667 h 1520"/>
              <a:gd name="T6" fmla="*/ 2196 w 2196"/>
              <a:gd name="T7" fmla="*/ 0 h 1520"/>
              <a:gd name="T8" fmla="*/ 1314 w 2196"/>
              <a:gd name="T9" fmla="*/ 0 h 1520"/>
              <a:gd name="T10" fmla="*/ 1314 w 2196"/>
              <a:gd name="T11" fmla="*/ 818 h 1520"/>
              <a:gd name="T12" fmla="*/ 1650 w 2196"/>
              <a:gd name="T13" fmla="*/ 818 h 1520"/>
              <a:gd name="T14" fmla="*/ 1204 w 2196"/>
              <a:gd name="T15" fmla="*/ 1213 h 1520"/>
              <a:gd name="T16" fmla="*/ 1277 w 2196"/>
              <a:gd name="T17" fmla="*/ 1520 h 1520"/>
              <a:gd name="T18" fmla="*/ 68 w 2196"/>
              <a:gd name="T19" fmla="*/ 1520 h 1520"/>
              <a:gd name="T20" fmla="*/ 68 w 2196"/>
              <a:gd name="T21" fmla="*/ 1520 h 1520"/>
              <a:gd name="T22" fmla="*/ 991 w 2196"/>
              <a:gd name="T23" fmla="*/ 667 h 1520"/>
              <a:gd name="T24" fmla="*/ 991 w 2196"/>
              <a:gd name="T25" fmla="*/ 0 h 1520"/>
              <a:gd name="T26" fmla="*/ 104 w 2196"/>
              <a:gd name="T27" fmla="*/ 0 h 1520"/>
              <a:gd name="T28" fmla="*/ 104 w 2196"/>
              <a:gd name="T29" fmla="*/ 818 h 1520"/>
              <a:gd name="T30" fmla="*/ 441 w 2196"/>
              <a:gd name="T31" fmla="*/ 818 h 1520"/>
              <a:gd name="T32" fmla="*/ 0 w 2196"/>
              <a:gd name="T33" fmla="*/ 1213 h 1520"/>
              <a:gd name="T34" fmla="*/ 68 w 2196"/>
              <a:gd name="T35" fmla="*/ 1520 h 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96" h="1520">
                <a:moveTo>
                  <a:pt x="1277" y="1520"/>
                </a:moveTo>
                <a:lnTo>
                  <a:pt x="1277" y="1520"/>
                </a:lnTo>
                <a:cubicBezTo>
                  <a:pt x="1841" y="1503"/>
                  <a:pt x="2196" y="1276"/>
                  <a:pt x="2196" y="667"/>
                </a:cubicBezTo>
                <a:lnTo>
                  <a:pt x="2196" y="0"/>
                </a:lnTo>
                <a:lnTo>
                  <a:pt x="1314" y="0"/>
                </a:lnTo>
                <a:lnTo>
                  <a:pt x="1314" y="818"/>
                </a:lnTo>
                <a:lnTo>
                  <a:pt x="1650" y="818"/>
                </a:lnTo>
                <a:cubicBezTo>
                  <a:pt x="1659" y="1045"/>
                  <a:pt x="1509" y="1179"/>
                  <a:pt x="1204" y="1213"/>
                </a:cubicBezTo>
                <a:lnTo>
                  <a:pt x="1277" y="1520"/>
                </a:lnTo>
                <a:close/>
                <a:moveTo>
                  <a:pt x="68" y="1520"/>
                </a:moveTo>
                <a:lnTo>
                  <a:pt x="68" y="1520"/>
                </a:lnTo>
                <a:cubicBezTo>
                  <a:pt x="636" y="1503"/>
                  <a:pt x="991" y="1276"/>
                  <a:pt x="991" y="667"/>
                </a:cubicBezTo>
                <a:lnTo>
                  <a:pt x="991" y="0"/>
                </a:lnTo>
                <a:lnTo>
                  <a:pt x="104" y="0"/>
                </a:lnTo>
                <a:lnTo>
                  <a:pt x="104" y="818"/>
                </a:lnTo>
                <a:lnTo>
                  <a:pt x="441" y="818"/>
                </a:lnTo>
                <a:cubicBezTo>
                  <a:pt x="454" y="1045"/>
                  <a:pt x="304" y="1179"/>
                  <a:pt x="0" y="1213"/>
                </a:cubicBezTo>
                <a:lnTo>
                  <a:pt x="68" y="1520"/>
                </a:lnTo>
                <a:close/>
              </a:path>
            </a:pathLst>
          </a:custGeom>
          <a:solidFill>
            <a:srgbClr val="FEFEF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b="1" i="0" dirty="0">
              <a:latin typeface="Muli ExtraBold" pitchFamily="2" charset="77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1C60D932-F9FE-0D4A-845D-0A9384E2885F}"/>
              </a:ext>
            </a:extLst>
          </p:cNvPr>
          <p:cNvSpPr/>
          <p:nvPr userDrawn="1"/>
        </p:nvSpPr>
        <p:spPr>
          <a:xfrm>
            <a:off x="9091075" y="0"/>
            <a:ext cx="2394315" cy="1836784"/>
          </a:xfrm>
          <a:custGeom>
            <a:avLst/>
            <a:gdLst>
              <a:gd name="connsiteX0" fmla="*/ 4562 w 2394315"/>
              <a:gd name="connsiteY0" fmla="*/ 0 h 1836784"/>
              <a:gd name="connsiteX1" fmla="*/ 2394314 w 2394315"/>
              <a:gd name="connsiteY1" fmla="*/ 0 h 1836784"/>
              <a:gd name="connsiteX2" fmla="*/ 2394314 w 2394315"/>
              <a:gd name="connsiteY2" fmla="*/ 639613 h 1836784"/>
              <a:gd name="connsiteX3" fmla="*/ 2394315 w 2394315"/>
              <a:gd name="connsiteY3" fmla="*/ 639627 h 1836784"/>
              <a:gd name="connsiteX4" fmla="*/ 2394314 w 2394315"/>
              <a:gd name="connsiteY4" fmla="*/ 639640 h 1836784"/>
              <a:gd name="connsiteX5" fmla="*/ 2394314 w 2394315"/>
              <a:gd name="connsiteY5" fmla="*/ 696216 h 1836784"/>
              <a:gd name="connsiteX6" fmla="*/ 2391458 w 2394315"/>
              <a:gd name="connsiteY6" fmla="*/ 696216 h 1836784"/>
              <a:gd name="connsiteX7" fmla="*/ 2388134 w 2394315"/>
              <a:gd name="connsiteY7" fmla="*/ 762029 h 1836784"/>
              <a:gd name="connsiteX8" fmla="*/ 1197157 w 2394315"/>
              <a:gd name="connsiteY8" fmla="*/ 1836784 h 1836784"/>
              <a:gd name="connsiteX9" fmla="*/ 0 w 2394315"/>
              <a:gd name="connsiteY9" fmla="*/ 639627 h 1836784"/>
              <a:gd name="connsiteX10" fmla="*/ 4562 w 2394315"/>
              <a:gd name="connsiteY10" fmla="*/ 549277 h 183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94315" h="1836784">
                <a:moveTo>
                  <a:pt x="4562" y="0"/>
                </a:moveTo>
                <a:lnTo>
                  <a:pt x="2394314" y="0"/>
                </a:lnTo>
                <a:lnTo>
                  <a:pt x="2394314" y="639613"/>
                </a:lnTo>
                <a:lnTo>
                  <a:pt x="2394315" y="639627"/>
                </a:lnTo>
                <a:lnTo>
                  <a:pt x="2394314" y="639640"/>
                </a:lnTo>
                <a:lnTo>
                  <a:pt x="2394314" y="696216"/>
                </a:lnTo>
                <a:lnTo>
                  <a:pt x="2391458" y="696216"/>
                </a:lnTo>
                <a:lnTo>
                  <a:pt x="2388134" y="762029"/>
                </a:lnTo>
                <a:cubicBezTo>
                  <a:pt x="2326827" y="1365703"/>
                  <a:pt x="1817006" y="1836784"/>
                  <a:pt x="1197157" y="1836784"/>
                </a:cubicBezTo>
                <a:cubicBezTo>
                  <a:pt x="535985" y="1836784"/>
                  <a:pt x="0" y="1300799"/>
                  <a:pt x="0" y="639627"/>
                </a:cubicBezTo>
                <a:lnTo>
                  <a:pt x="4562" y="549277"/>
                </a:lnTo>
                <a:close/>
              </a:path>
            </a:pathLst>
          </a:custGeom>
          <a:solidFill>
            <a:srgbClr val="7A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3E8C198F-7F94-C24A-BF5D-51D0EC43D6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r>
              <a:rPr lang="fi-FI" dirty="0"/>
              <a:t>7.9.2022</a:t>
            </a:r>
          </a:p>
        </p:txBody>
      </p:sp>
      <p:sp>
        <p:nvSpPr>
          <p:cNvPr id="13" name="Alatunnisteen paikkamerkki 3">
            <a:extLst>
              <a:ext uri="{FF2B5EF4-FFF2-40B4-BE49-F238E27FC236}">
                <a16:creationId xmlns:a16="http://schemas.microsoft.com/office/drawing/2014/main" id="{5B2FC359-A284-5943-8BE5-18A7F2533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CBEABA-0A4A-9844-A25E-24ACD90C9D57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11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isältö ja sitaat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69E1861C-015B-4C77-A3CB-0F5C9FDFA3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610" y="274639"/>
            <a:ext cx="4763497" cy="11430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fi-FI" dirty="0"/>
          </a:p>
        </p:txBody>
      </p:sp>
      <p:sp>
        <p:nvSpPr>
          <p:cNvPr id="14" name="Tekstin paikkamerkki 7">
            <a:extLst>
              <a:ext uri="{FF2B5EF4-FFF2-40B4-BE49-F238E27FC236}">
                <a16:creationId xmlns:a16="http://schemas.microsoft.com/office/drawing/2014/main" id="{06DF386E-A1E5-430A-9F3D-202CD0204F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438" y="1389063"/>
            <a:ext cx="4764087" cy="514350"/>
          </a:xfrm>
        </p:spPr>
        <p:txBody>
          <a:bodyPr/>
          <a:lstStyle>
            <a:lvl1pPr marL="0" indent="0">
              <a:buNone/>
              <a:defRPr sz="2000" b="1" i="0">
                <a:solidFill>
                  <a:srgbClr val="008EAA"/>
                </a:solidFill>
                <a:latin typeface="Muli SemiBold" pitchFamily="2" charset="77"/>
              </a:defRPr>
            </a:lvl1pPr>
            <a:lvl2pPr marL="609585" indent="0">
              <a:buNone/>
              <a:defRPr i="1">
                <a:solidFill>
                  <a:schemeClr val="accent6"/>
                </a:solidFill>
              </a:defRPr>
            </a:lvl2pPr>
            <a:lvl3pPr marL="1219170" indent="0">
              <a:buNone/>
              <a:defRPr i="1">
                <a:solidFill>
                  <a:schemeClr val="accent6"/>
                </a:solidFill>
              </a:defRPr>
            </a:lvl3pPr>
            <a:lvl4pPr marL="1828755" indent="0">
              <a:buNone/>
              <a:defRPr i="1">
                <a:solidFill>
                  <a:schemeClr val="accent6"/>
                </a:solidFill>
              </a:defRPr>
            </a:lvl4pPr>
            <a:lvl5pPr marL="2438339" indent="0">
              <a:buNone/>
              <a:defRPr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91432" y="0"/>
            <a:ext cx="6100568" cy="6858000"/>
          </a:xfrm>
          <a:prstGeom prst="rect">
            <a:avLst/>
          </a:prstGeom>
          <a:solidFill>
            <a:srgbClr val="9395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7056967" y="2168942"/>
            <a:ext cx="4419600" cy="3020484"/>
          </a:xfr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5200" b="1" i="0">
                <a:solidFill>
                  <a:schemeClr val="bg1"/>
                </a:solidFill>
                <a:latin typeface="Muli ExtraBold" pitchFamily="2" charset="77"/>
                <a:cs typeface="Calibri"/>
              </a:defRPr>
            </a:lvl1pPr>
            <a:lvl2pPr marL="609585" indent="0">
              <a:buFont typeface="+mj-lt"/>
              <a:buNone/>
              <a:defRPr>
                <a:latin typeface="Avenir Black"/>
                <a:cs typeface="Avenir Black"/>
              </a:defRPr>
            </a:lvl2pPr>
            <a:lvl3pPr marL="1219170" indent="0">
              <a:buFont typeface="+mj-lt"/>
              <a:buNone/>
              <a:defRPr>
                <a:latin typeface="Avenir Black"/>
                <a:cs typeface="Avenir Black"/>
              </a:defRPr>
            </a:lvl3pPr>
            <a:lvl4pPr marL="1828754" indent="0">
              <a:buFont typeface="+mj-lt"/>
              <a:buNone/>
              <a:defRPr>
                <a:latin typeface="Avenir Black"/>
                <a:cs typeface="Avenir Black"/>
              </a:defRPr>
            </a:lvl4pPr>
            <a:lvl5pPr marL="2438339" indent="0">
              <a:buFont typeface="+mj-lt"/>
              <a:buNone/>
              <a:defRPr>
                <a:latin typeface="Avenir Black"/>
                <a:cs typeface="Avenir Black"/>
              </a:defRPr>
            </a:lvl5pPr>
          </a:lstStyle>
          <a:p>
            <a:pPr lvl="0"/>
            <a:r>
              <a:rPr lang="en-FI" dirty="0"/>
              <a:t>Lisää teksti</a:t>
            </a:r>
            <a:endParaRPr lang="fi-FI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4C705E3-E78A-4518-802C-EF494CB26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608" y="2119522"/>
            <a:ext cx="4763499" cy="3591024"/>
          </a:xfrm>
        </p:spPr>
        <p:txBody>
          <a:bodyPr/>
          <a:lstStyle>
            <a:lvl1pPr marL="22859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400" baseline="0"/>
            </a:lvl1pPr>
            <a:lvl2pPr marL="83817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200" baseline="0"/>
            </a:lvl2pPr>
            <a:lvl3pPr marL="144776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000" baseline="0"/>
            </a:lvl3pPr>
            <a:lvl4pPr marL="205734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aseline="0"/>
            </a:lvl4pPr>
            <a:lvl5pPr marL="2666933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aseline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5C95216-7DCE-4C58-A388-F169E5175801}"/>
              </a:ext>
            </a:extLst>
          </p:cNvPr>
          <p:cNvSpPr>
            <a:spLocks noEditPoints="1"/>
          </p:cNvSpPr>
          <p:nvPr/>
        </p:nvSpPr>
        <p:spPr bwMode="auto">
          <a:xfrm>
            <a:off x="7058025" y="1090613"/>
            <a:ext cx="1049338" cy="727075"/>
          </a:xfrm>
          <a:custGeom>
            <a:avLst/>
            <a:gdLst>
              <a:gd name="T0" fmla="*/ 1277 w 2196"/>
              <a:gd name="T1" fmla="*/ 1520 h 1520"/>
              <a:gd name="T2" fmla="*/ 1277 w 2196"/>
              <a:gd name="T3" fmla="*/ 1520 h 1520"/>
              <a:gd name="T4" fmla="*/ 2196 w 2196"/>
              <a:gd name="T5" fmla="*/ 667 h 1520"/>
              <a:gd name="T6" fmla="*/ 2196 w 2196"/>
              <a:gd name="T7" fmla="*/ 0 h 1520"/>
              <a:gd name="T8" fmla="*/ 1314 w 2196"/>
              <a:gd name="T9" fmla="*/ 0 h 1520"/>
              <a:gd name="T10" fmla="*/ 1314 w 2196"/>
              <a:gd name="T11" fmla="*/ 818 h 1520"/>
              <a:gd name="T12" fmla="*/ 1650 w 2196"/>
              <a:gd name="T13" fmla="*/ 818 h 1520"/>
              <a:gd name="T14" fmla="*/ 1204 w 2196"/>
              <a:gd name="T15" fmla="*/ 1213 h 1520"/>
              <a:gd name="T16" fmla="*/ 1277 w 2196"/>
              <a:gd name="T17" fmla="*/ 1520 h 1520"/>
              <a:gd name="T18" fmla="*/ 68 w 2196"/>
              <a:gd name="T19" fmla="*/ 1520 h 1520"/>
              <a:gd name="T20" fmla="*/ 68 w 2196"/>
              <a:gd name="T21" fmla="*/ 1520 h 1520"/>
              <a:gd name="T22" fmla="*/ 991 w 2196"/>
              <a:gd name="T23" fmla="*/ 667 h 1520"/>
              <a:gd name="T24" fmla="*/ 991 w 2196"/>
              <a:gd name="T25" fmla="*/ 0 h 1520"/>
              <a:gd name="T26" fmla="*/ 104 w 2196"/>
              <a:gd name="T27" fmla="*/ 0 h 1520"/>
              <a:gd name="T28" fmla="*/ 104 w 2196"/>
              <a:gd name="T29" fmla="*/ 818 h 1520"/>
              <a:gd name="T30" fmla="*/ 441 w 2196"/>
              <a:gd name="T31" fmla="*/ 818 h 1520"/>
              <a:gd name="T32" fmla="*/ 0 w 2196"/>
              <a:gd name="T33" fmla="*/ 1213 h 1520"/>
              <a:gd name="T34" fmla="*/ 68 w 2196"/>
              <a:gd name="T35" fmla="*/ 1520 h 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96" h="1520">
                <a:moveTo>
                  <a:pt x="1277" y="1520"/>
                </a:moveTo>
                <a:lnTo>
                  <a:pt x="1277" y="1520"/>
                </a:lnTo>
                <a:cubicBezTo>
                  <a:pt x="1841" y="1503"/>
                  <a:pt x="2196" y="1276"/>
                  <a:pt x="2196" y="667"/>
                </a:cubicBezTo>
                <a:lnTo>
                  <a:pt x="2196" y="0"/>
                </a:lnTo>
                <a:lnTo>
                  <a:pt x="1314" y="0"/>
                </a:lnTo>
                <a:lnTo>
                  <a:pt x="1314" y="818"/>
                </a:lnTo>
                <a:lnTo>
                  <a:pt x="1650" y="818"/>
                </a:lnTo>
                <a:cubicBezTo>
                  <a:pt x="1659" y="1045"/>
                  <a:pt x="1509" y="1179"/>
                  <a:pt x="1204" y="1213"/>
                </a:cubicBezTo>
                <a:lnTo>
                  <a:pt x="1277" y="1520"/>
                </a:lnTo>
                <a:close/>
                <a:moveTo>
                  <a:pt x="68" y="1520"/>
                </a:moveTo>
                <a:lnTo>
                  <a:pt x="68" y="1520"/>
                </a:lnTo>
                <a:cubicBezTo>
                  <a:pt x="636" y="1503"/>
                  <a:pt x="991" y="1276"/>
                  <a:pt x="991" y="667"/>
                </a:cubicBezTo>
                <a:lnTo>
                  <a:pt x="991" y="0"/>
                </a:lnTo>
                <a:lnTo>
                  <a:pt x="104" y="0"/>
                </a:lnTo>
                <a:lnTo>
                  <a:pt x="104" y="818"/>
                </a:lnTo>
                <a:lnTo>
                  <a:pt x="441" y="818"/>
                </a:lnTo>
                <a:cubicBezTo>
                  <a:pt x="454" y="1045"/>
                  <a:pt x="304" y="1179"/>
                  <a:pt x="0" y="1213"/>
                </a:cubicBezTo>
                <a:lnTo>
                  <a:pt x="68" y="1520"/>
                </a:lnTo>
                <a:close/>
              </a:path>
            </a:pathLst>
          </a:custGeom>
          <a:solidFill>
            <a:srgbClr val="FEFEF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b="1" i="0" dirty="0">
              <a:latin typeface="Muli ExtraBold" pitchFamily="2" charset="77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1C60D932-F9FE-0D4A-845D-0A9384E2885F}"/>
              </a:ext>
            </a:extLst>
          </p:cNvPr>
          <p:cNvSpPr/>
          <p:nvPr userDrawn="1"/>
        </p:nvSpPr>
        <p:spPr>
          <a:xfrm>
            <a:off x="9091075" y="0"/>
            <a:ext cx="2394315" cy="1836784"/>
          </a:xfrm>
          <a:custGeom>
            <a:avLst/>
            <a:gdLst>
              <a:gd name="connsiteX0" fmla="*/ 4562 w 2394315"/>
              <a:gd name="connsiteY0" fmla="*/ 0 h 1836784"/>
              <a:gd name="connsiteX1" fmla="*/ 2394314 w 2394315"/>
              <a:gd name="connsiteY1" fmla="*/ 0 h 1836784"/>
              <a:gd name="connsiteX2" fmla="*/ 2394314 w 2394315"/>
              <a:gd name="connsiteY2" fmla="*/ 639613 h 1836784"/>
              <a:gd name="connsiteX3" fmla="*/ 2394315 w 2394315"/>
              <a:gd name="connsiteY3" fmla="*/ 639627 h 1836784"/>
              <a:gd name="connsiteX4" fmla="*/ 2394314 w 2394315"/>
              <a:gd name="connsiteY4" fmla="*/ 639640 h 1836784"/>
              <a:gd name="connsiteX5" fmla="*/ 2394314 w 2394315"/>
              <a:gd name="connsiteY5" fmla="*/ 696216 h 1836784"/>
              <a:gd name="connsiteX6" fmla="*/ 2391458 w 2394315"/>
              <a:gd name="connsiteY6" fmla="*/ 696216 h 1836784"/>
              <a:gd name="connsiteX7" fmla="*/ 2388134 w 2394315"/>
              <a:gd name="connsiteY7" fmla="*/ 762029 h 1836784"/>
              <a:gd name="connsiteX8" fmla="*/ 1197157 w 2394315"/>
              <a:gd name="connsiteY8" fmla="*/ 1836784 h 1836784"/>
              <a:gd name="connsiteX9" fmla="*/ 0 w 2394315"/>
              <a:gd name="connsiteY9" fmla="*/ 639627 h 1836784"/>
              <a:gd name="connsiteX10" fmla="*/ 4562 w 2394315"/>
              <a:gd name="connsiteY10" fmla="*/ 549277 h 183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94315" h="1836784">
                <a:moveTo>
                  <a:pt x="4562" y="0"/>
                </a:moveTo>
                <a:lnTo>
                  <a:pt x="2394314" y="0"/>
                </a:lnTo>
                <a:lnTo>
                  <a:pt x="2394314" y="639613"/>
                </a:lnTo>
                <a:lnTo>
                  <a:pt x="2394315" y="639627"/>
                </a:lnTo>
                <a:lnTo>
                  <a:pt x="2394314" y="639640"/>
                </a:lnTo>
                <a:lnTo>
                  <a:pt x="2394314" y="696216"/>
                </a:lnTo>
                <a:lnTo>
                  <a:pt x="2391458" y="696216"/>
                </a:lnTo>
                <a:lnTo>
                  <a:pt x="2388134" y="762029"/>
                </a:lnTo>
                <a:cubicBezTo>
                  <a:pt x="2326827" y="1365703"/>
                  <a:pt x="1817006" y="1836784"/>
                  <a:pt x="1197157" y="1836784"/>
                </a:cubicBezTo>
                <a:cubicBezTo>
                  <a:pt x="535985" y="1836784"/>
                  <a:pt x="0" y="1300799"/>
                  <a:pt x="0" y="639627"/>
                </a:cubicBezTo>
                <a:lnTo>
                  <a:pt x="4562" y="549277"/>
                </a:lnTo>
                <a:close/>
              </a:path>
            </a:pathLst>
          </a:custGeom>
          <a:solidFill>
            <a:srgbClr val="008E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3E8C198F-7F94-C24A-BF5D-51D0EC43D6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r>
              <a:rPr lang="fi-FI" dirty="0"/>
              <a:t>7.9.2022</a:t>
            </a:r>
          </a:p>
        </p:txBody>
      </p:sp>
      <p:sp>
        <p:nvSpPr>
          <p:cNvPr id="13" name="Alatunnisteen paikkamerkki 3">
            <a:extLst>
              <a:ext uri="{FF2B5EF4-FFF2-40B4-BE49-F238E27FC236}">
                <a16:creationId xmlns:a16="http://schemas.microsoft.com/office/drawing/2014/main" id="{5B2FC359-A284-5943-8BE5-18A7F2533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CBEABA-0A4A-9844-A25E-24ACD90C9D57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25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hjä log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56AF7596-A5CC-E94F-B845-7E3B5A7B3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963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r>
              <a:rPr lang="fi-FI" dirty="0"/>
              <a:t>7.9.2022</a:t>
            </a:r>
          </a:p>
        </p:txBody>
      </p:sp>
      <p:sp>
        <p:nvSpPr>
          <p:cNvPr id="6" name="Alatunnisteen paikkamerkki 3">
            <a:extLst>
              <a:ext uri="{FF2B5EF4-FFF2-40B4-BE49-F238E27FC236}">
                <a16:creationId xmlns:a16="http://schemas.microsoft.com/office/drawing/2014/main" id="{F833E208-BAF2-ED49-A740-61CA4A35D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597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08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atti ja iso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6610" y="2107342"/>
            <a:ext cx="3252821" cy="3562433"/>
          </a:xfrm>
        </p:spPr>
        <p:txBody>
          <a:bodyPr anchor="t"/>
          <a:lstStyle>
            <a:lvl1pPr>
              <a:defRPr sz="4000">
                <a:solidFill>
                  <a:srgbClr val="5A5A5A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678221" y="0"/>
            <a:ext cx="751378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D852BE2-0103-42B2-B7C2-670A3FAFF288}"/>
              </a:ext>
            </a:extLst>
          </p:cNvPr>
          <p:cNvSpPr>
            <a:spLocks noEditPoints="1"/>
          </p:cNvSpPr>
          <p:nvPr/>
        </p:nvSpPr>
        <p:spPr bwMode="auto">
          <a:xfrm>
            <a:off x="706438" y="1090612"/>
            <a:ext cx="1042988" cy="722313"/>
          </a:xfrm>
          <a:custGeom>
            <a:avLst/>
            <a:gdLst>
              <a:gd name="T0" fmla="*/ 1277 w 2196"/>
              <a:gd name="T1" fmla="*/ 1520 h 1520"/>
              <a:gd name="T2" fmla="*/ 1277 w 2196"/>
              <a:gd name="T3" fmla="*/ 1520 h 1520"/>
              <a:gd name="T4" fmla="*/ 2196 w 2196"/>
              <a:gd name="T5" fmla="*/ 667 h 1520"/>
              <a:gd name="T6" fmla="*/ 2196 w 2196"/>
              <a:gd name="T7" fmla="*/ 0 h 1520"/>
              <a:gd name="T8" fmla="*/ 1314 w 2196"/>
              <a:gd name="T9" fmla="*/ 0 h 1520"/>
              <a:gd name="T10" fmla="*/ 1314 w 2196"/>
              <a:gd name="T11" fmla="*/ 818 h 1520"/>
              <a:gd name="T12" fmla="*/ 1650 w 2196"/>
              <a:gd name="T13" fmla="*/ 818 h 1520"/>
              <a:gd name="T14" fmla="*/ 1204 w 2196"/>
              <a:gd name="T15" fmla="*/ 1213 h 1520"/>
              <a:gd name="T16" fmla="*/ 1277 w 2196"/>
              <a:gd name="T17" fmla="*/ 1520 h 1520"/>
              <a:gd name="T18" fmla="*/ 68 w 2196"/>
              <a:gd name="T19" fmla="*/ 1520 h 1520"/>
              <a:gd name="T20" fmla="*/ 68 w 2196"/>
              <a:gd name="T21" fmla="*/ 1520 h 1520"/>
              <a:gd name="T22" fmla="*/ 991 w 2196"/>
              <a:gd name="T23" fmla="*/ 667 h 1520"/>
              <a:gd name="T24" fmla="*/ 991 w 2196"/>
              <a:gd name="T25" fmla="*/ 0 h 1520"/>
              <a:gd name="T26" fmla="*/ 104 w 2196"/>
              <a:gd name="T27" fmla="*/ 0 h 1520"/>
              <a:gd name="T28" fmla="*/ 104 w 2196"/>
              <a:gd name="T29" fmla="*/ 818 h 1520"/>
              <a:gd name="T30" fmla="*/ 441 w 2196"/>
              <a:gd name="T31" fmla="*/ 818 h 1520"/>
              <a:gd name="T32" fmla="*/ 0 w 2196"/>
              <a:gd name="T33" fmla="*/ 1213 h 1520"/>
              <a:gd name="T34" fmla="*/ 68 w 2196"/>
              <a:gd name="T35" fmla="*/ 1520 h 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96" h="1520">
                <a:moveTo>
                  <a:pt x="1277" y="1520"/>
                </a:moveTo>
                <a:lnTo>
                  <a:pt x="1277" y="1520"/>
                </a:lnTo>
                <a:cubicBezTo>
                  <a:pt x="1841" y="1503"/>
                  <a:pt x="2196" y="1276"/>
                  <a:pt x="2196" y="667"/>
                </a:cubicBezTo>
                <a:lnTo>
                  <a:pt x="2196" y="0"/>
                </a:lnTo>
                <a:lnTo>
                  <a:pt x="1314" y="0"/>
                </a:lnTo>
                <a:lnTo>
                  <a:pt x="1314" y="818"/>
                </a:lnTo>
                <a:lnTo>
                  <a:pt x="1650" y="818"/>
                </a:lnTo>
                <a:cubicBezTo>
                  <a:pt x="1659" y="1045"/>
                  <a:pt x="1509" y="1179"/>
                  <a:pt x="1204" y="1213"/>
                </a:cubicBezTo>
                <a:lnTo>
                  <a:pt x="1277" y="1520"/>
                </a:lnTo>
                <a:close/>
                <a:moveTo>
                  <a:pt x="68" y="1520"/>
                </a:moveTo>
                <a:lnTo>
                  <a:pt x="68" y="1520"/>
                </a:lnTo>
                <a:cubicBezTo>
                  <a:pt x="636" y="1503"/>
                  <a:pt x="991" y="1276"/>
                  <a:pt x="991" y="667"/>
                </a:cubicBezTo>
                <a:lnTo>
                  <a:pt x="991" y="0"/>
                </a:lnTo>
                <a:lnTo>
                  <a:pt x="104" y="0"/>
                </a:lnTo>
                <a:lnTo>
                  <a:pt x="104" y="818"/>
                </a:lnTo>
                <a:lnTo>
                  <a:pt x="441" y="818"/>
                </a:lnTo>
                <a:cubicBezTo>
                  <a:pt x="454" y="1045"/>
                  <a:pt x="304" y="1179"/>
                  <a:pt x="0" y="1213"/>
                </a:cubicBezTo>
                <a:lnTo>
                  <a:pt x="68" y="1520"/>
                </a:lnTo>
                <a:close/>
              </a:path>
            </a:pathLst>
          </a:custGeom>
          <a:solidFill>
            <a:srgbClr val="7ACC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b="1" i="0" dirty="0">
              <a:latin typeface="Muli ExtraBold" pitchFamily="2" charset="77"/>
            </a:endParaRP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ADF7F51B-861A-904B-8D8D-6B73406C4A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963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r>
              <a:rPr lang="fi-FI" dirty="0"/>
              <a:t>7.9.2022</a:t>
            </a:r>
          </a:p>
        </p:txBody>
      </p:sp>
      <p:sp>
        <p:nvSpPr>
          <p:cNvPr id="9" name="Alatunnisteen paikkamerkki 3">
            <a:extLst>
              <a:ext uri="{FF2B5EF4-FFF2-40B4-BE49-F238E27FC236}">
                <a16:creationId xmlns:a16="http://schemas.microsoft.com/office/drawing/2014/main" id="{C9413802-008A-4240-B411-20A218776F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494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hteystiedot">
    <p:bg>
      <p:bgPr>
        <a:solidFill>
          <a:srgbClr val="008E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orakulmio 12">
            <a:extLst>
              <a:ext uri="{FF2B5EF4-FFF2-40B4-BE49-F238E27FC236}">
                <a16:creationId xmlns:a16="http://schemas.microsoft.com/office/drawing/2014/main" id="{BFDCDE55-F836-8C4E-B89C-ABEF394DE7E5}"/>
              </a:ext>
            </a:extLst>
          </p:cNvPr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chemeClr val="tx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7DC7AB2-ECCB-0441-9465-1A169BD163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639" y="6029606"/>
            <a:ext cx="2114178" cy="49573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BDC3FE-EC35-A846-880B-2444E874002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055440" y="3429000"/>
            <a:ext cx="5980909" cy="432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fi-FI" sz="2800" b="1" i="0" smtClean="0">
                <a:solidFill>
                  <a:schemeClr val="bg1"/>
                </a:solidFill>
                <a:effectLst/>
              </a:defRPr>
            </a:lvl1pPr>
            <a:lvl2pPr marL="609585" indent="0">
              <a:lnSpc>
                <a:spcPct val="100000"/>
              </a:lnSpc>
              <a:buNone/>
              <a:defRPr sz="1867">
                <a:solidFill>
                  <a:schemeClr val="bg1"/>
                </a:solidFill>
              </a:defRPr>
            </a:lvl2pPr>
            <a:lvl3pPr marL="1219170" indent="0">
              <a:lnSpc>
                <a:spcPct val="100000"/>
              </a:lnSpc>
              <a:buNone/>
              <a:defRPr sz="1867">
                <a:solidFill>
                  <a:schemeClr val="bg1"/>
                </a:solidFill>
              </a:defRPr>
            </a:lvl3pPr>
            <a:lvl4pPr marL="1828754" indent="0">
              <a:lnSpc>
                <a:spcPct val="100000"/>
              </a:lnSpc>
              <a:buNone/>
              <a:defRPr sz="1867">
                <a:solidFill>
                  <a:schemeClr val="bg1"/>
                </a:solidFill>
              </a:defRPr>
            </a:lvl4pPr>
            <a:lvl5pPr marL="2438339" indent="0">
              <a:lnSpc>
                <a:spcPct val="100000"/>
              </a:lnSpc>
              <a:buNone/>
              <a:defRPr sz="1867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Etunimi sukunimi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DC246741-A9AA-4C7A-A922-DAAD059D54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55738" y="3892924"/>
            <a:ext cx="5980113" cy="1608137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609585" indent="0">
              <a:buNone/>
              <a:defRPr sz="2000">
                <a:solidFill>
                  <a:schemeClr val="bg1"/>
                </a:solidFill>
              </a:defRPr>
            </a:lvl2pPr>
            <a:lvl3pPr marL="1219170" indent="0">
              <a:buNone/>
              <a:defRPr sz="2000">
                <a:solidFill>
                  <a:schemeClr val="bg1"/>
                </a:solidFill>
              </a:defRPr>
            </a:lvl3pPr>
            <a:lvl4pPr marL="1828755" indent="0">
              <a:buNone/>
              <a:defRPr sz="2000">
                <a:solidFill>
                  <a:schemeClr val="bg1"/>
                </a:solidFill>
              </a:defRPr>
            </a:lvl4pPr>
            <a:lvl5pPr marL="2438339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 err="1"/>
              <a:t>etunimi.sukunimi@ylivieska.fi</a:t>
            </a:r>
            <a:br>
              <a:rPr lang="fi-FI" dirty="0"/>
            </a:br>
            <a:r>
              <a:rPr lang="fi-FI" dirty="0"/>
              <a:t>p. 012 345 6789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04B556-C626-334E-A370-124502E90F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440" y="1052736"/>
            <a:ext cx="7931044" cy="1470025"/>
          </a:xfrm>
        </p:spPr>
        <p:txBody>
          <a:bodyPr anchor="b"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CA0C593-5D9C-474C-82CC-4FA4A3EA5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440" y="2674518"/>
            <a:ext cx="7931044" cy="718283"/>
          </a:xfrm>
        </p:spPr>
        <p:txBody>
          <a:bodyPr/>
          <a:lstStyle>
            <a:lvl1pPr marL="0" indent="0" algn="l">
              <a:buNone/>
              <a:defRPr sz="2200" b="1" i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7AE3CF-7C90-2F4D-869A-E7D7BA9144DA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Päivämäärän paikkamerkki 3">
            <a:extLst>
              <a:ext uri="{FF2B5EF4-FFF2-40B4-BE49-F238E27FC236}">
                <a16:creationId xmlns:a16="http://schemas.microsoft.com/office/drawing/2014/main" id="{309705A6-E983-AB49-B822-5F525A62AE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r>
              <a:rPr lang="fi-FI" dirty="0"/>
              <a:t>7.9.2022</a:t>
            </a:r>
          </a:p>
        </p:txBody>
      </p:sp>
      <p:sp>
        <p:nvSpPr>
          <p:cNvPr id="20" name="Alatunnisteen paikkamerkki 3">
            <a:extLst>
              <a:ext uri="{FF2B5EF4-FFF2-40B4-BE49-F238E27FC236}">
                <a16:creationId xmlns:a16="http://schemas.microsoft.com/office/drawing/2014/main" id="{449406DC-F32D-EB4F-8315-24AFCAE29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8795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hteystiedot">
    <p:bg>
      <p:bgPr>
        <a:solidFill>
          <a:srgbClr val="008E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in paikkamerkki 10">
            <a:extLst>
              <a:ext uri="{FF2B5EF4-FFF2-40B4-BE49-F238E27FC236}">
                <a16:creationId xmlns:a16="http://schemas.microsoft.com/office/drawing/2014/main" id="{9F86DFA1-73EA-9A4E-B580-4EED440570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68" y="6093296"/>
            <a:ext cx="11305256" cy="487885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609585" indent="0">
              <a:buNone/>
              <a:defRPr sz="2000">
                <a:solidFill>
                  <a:schemeClr val="bg1"/>
                </a:solidFill>
              </a:defRPr>
            </a:lvl2pPr>
            <a:lvl3pPr marL="1219170" indent="0">
              <a:buNone/>
              <a:defRPr sz="2000">
                <a:solidFill>
                  <a:schemeClr val="bg1"/>
                </a:solidFill>
              </a:defRPr>
            </a:lvl3pPr>
            <a:lvl4pPr marL="1828755" indent="0">
              <a:buNone/>
              <a:defRPr sz="2000">
                <a:solidFill>
                  <a:schemeClr val="bg1"/>
                </a:solidFill>
              </a:defRPr>
            </a:lvl4pPr>
            <a:lvl5pPr marL="2438339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Etunimi Sukunimi  |  </a:t>
            </a:r>
            <a:r>
              <a:rPr lang="fi-FI" dirty="0" err="1"/>
              <a:t>etunimi.sukunimi@ylivieska.fi</a:t>
            </a:r>
            <a:r>
              <a:rPr lang="fi-FI" dirty="0"/>
              <a:t>  |  p. 012 345 6789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17D924-074D-B342-8FBE-650475EB86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32250" y="1700808"/>
            <a:ext cx="41275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1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keltainen">
    <p:bg>
      <p:bgPr>
        <a:solidFill>
          <a:srgbClr val="7A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DFC5287D-7659-D346-90CE-2F991A4D9275}"/>
              </a:ext>
            </a:extLst>
          </p:cNvPr>
          <p:cNvSpPr/>
          <p:nvPr userDrawn="1"/>
        </p:nvSpPr>
        <p:spPr>
          <a:xfrm rot="10800000">
            <a:off x="7595908" y="4065506"/>
            <a:ext cx="2394315" cy="2798216"/>
          </a:xfrm>
          <a:custGeom>
            <a:avLst/>
            <a:gdLst>
              <a:gd name="connsiteX0" fmla="*/ 7011 w 3679420"/>
              <a:gd name="connsiteY0" fmla="*/ 0 h 4300108"/>
              <a:gd name="connsiteX1" fmla="*/ 3679419 w 3679420"/>
              <a:gd name="connsiteY1" fmla="*/ 0 h 4300108"/>
              <a:gd name="connsiteX2" fmla="*/ 3679419 w 3679420"/>
              <a:gd name="connsiteY2" fmla="*/ 2460377 h 4300108"/>
              <a:gd name="connsiteX3" fmla="*/ 3679420 w 3679420"/>
              <a:gd name="connsiteY3" fmla="*/ 2460398 h 4300108"/>
              <a:gd name="connsiteX4" fmla="*/ 3679419 w 3679420"/>
              <a:gd name="connsiteY4" fmla="*/ 2460419 h 4300108"/>
              <a:gd name="connsiteX5" fmla="*/ 3679419 w 3679420"/>
              <a:gd name="connsiteY5" fmla="*/ 2547360 h 4300108"/>
              <a:gd name="connsiteX6" fmla="*/ 3675029 w 3679420"/>
              <a:gd name="connsiteY6" fmla="*/ 2547360 h 4300108"/>
              <a:gd name="connsiteX7" fmla="*/ 3669922 w 3679420"/>
              <a:gd name="connsiteY7" fmla="*/ 2648498 h 4300108"/>
              <a:gd name="connsiteX8" fmla="*/ 1839710 w 3679420"/>
              <a:gd name="connsiteY8" fmla="*/ 4300108 h 4300108"/>
              <a:gd name="connsiteX9" fmla="*/ 0 w 3679420"/>
              <a:gd name="connsiteY9" fmla="*/ 2460398 h 4300108"/>
              <a:gd name="connsiteX10" fmla="*/ 7011 w 3679420"/>
              <a:gd name="connsiteY10" fmla="*/ 2321555 h 430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79420" h="4300108">
                <a:moveTo>
                  <a:pt x="7011" y="0"/>
                </a:moveTo>
                <a:lnTo>
                  <a:pt x="3679419" y="0"/>
                </a:lnTo>
                <a:lnTo>
                  <a:pt x="3679419" y="2460377"/>
                </a:lnTo>
                <a:lnTo>
                  <a:pt x="3679420" y="2460398"/>
                </a:lnTo>
                <a:lnTo>
                  <a:pt x="3679419" y="2460419"/>
                </a:lnTo>
                <a:lnTo>
                  <a:pt x="3679419" y="2547360"/>
                </a:lnTo>
                <a:lnTo>
                  <a:pt x="3675029" y="2547360"/>
                </a:lnTo>
                <a:lnTo>
                  <a:pt x="3669922" y="2648498"/>
                </a:lnTo>
                <a:cubicBezTo>
                  <a:pt x="3575710" y="3576183"/>
                  <a:pt x="2792251" y="4300108"/>
                  <a:pt x="1839710" y="4300108"/>
                </a:cubicBezTo>
                <a:cubicBezTo>
                  <a:pt x="823666" y="4300108"/>
                  <a:pt x="0" y="3476442"/>
                  <a:pt x="0" y="2460398"/>
                </a:cubicBezTo>
                <a:lnTo>
                  <a:pt x="7011" y="2321555"/>
                </a:lnTo>
                <a:close/>
              </a:path>
            </a:pathLst>
          </a:custGeom>
          <a:solidFill>
            <a:srgbClr val="9395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DE57A94-96C7-574D-9ED5-56A4898881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440" y="1052736"/>
            <a:ext cx="7931044" cy="1470025"/>
          </a:xfrm>
        </p:spPr>
        <p:txBody>
          <a:bodyPr anchor="b"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7B0FAB6-1B36-1149-9F4C-1B0FE2F022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440" y="2674518"/>
            <a:ext cx="7931044" cy="718283"/>
          </a:xfrm>
        </p:spPr>
        <p:txBody>
          <a:bodyPr/>
          <a:lstStyle>
            <a:lvl1pPr marL="0" indent="0" algn="l">
              <a:buNone/>
              <a:defRPr sz="2200" b="1" i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301AC5F7-07C2-AA47-8660-A21A674B9DF7}"/>
              </a:ext>
            </a:extLst>
          </p:cNvPr>
          <p:cNvSpPr/>
          <p:nvPr userDrawn="1"/>
        </p:nvSpPr>
        <p:spPr>
          <a:xfrm>
            <a:off x="10014583" y="-12241"/>
            <a:ext cx="2177417" cy="5220311"/>
          </a:xfrm>
          <a:custGeom>
            <a:avLst/>
            <a:gdLst>
              <a:gd name="connsiteX0" fmla="*/ 8516 w 2177417"/>
              <a:gd name="connsiteY0" fmla="*/ 0 h 5220311"/>
              <a:gd name="connsiteX1" fmla="*/ 2177417 w 2177417"/>
              <a:gd name="connsiteY1" fmla="*/ 0 h 5220311"/>
              <a:gd name="connsiteX2" fmla="*/ 2177417 w 2177417"/>
              <a:gd name="connsiteY2" fmla="*/ 5220311 h 5220311"/>
              <a:gd name="connsiteX3" fmla="*/ 2006157 w 2177417"/>
              <a:gd name="connsiteY3" fmla="*/ 5211663 h 5220311"/>
              <a:gd name="connsiteX4" fmla="*/ 0 w 2177417"/>
              <a:gd name="connsiteY4" fmla="*/ 2988565 h 5220311"/>
              <a:gd name="connsiteX5" fmla="*/ 8516 w 2177417"/>
              <a:gd name="connsiteY5" fmla="*/ 2819917 h 5220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7417" h="5220311">
                <a:moveTo>
                  <a:pt x="8516" y="0"/>
                </a:moveTo>
                <a:lnTo>
                  <a:pt x="2177417" y="0"/>
                </a:lnTo>
                <a:lnTo>
                  <a:pt x="2177417" y="5220311"/>
                </a:lnTo>
                <a:lnTo>
                  <a:pt x="2006157" y="5211663"/>
                </a:lnTo>
                <a:cubicBezTo>
                  <a:pt x="879328" y="5097227"/>
                  <a:pt x="0" y="4145585"/>
                  <a:pt x="0" y="2988565"/>
                </a:cubicBezTo>
                <a:lnTo>
                  <a:pt x="8516" y="2819917"/>
                </a:lnTo>
                <a:close/>
              </a:path>
            </a:pathLst>
          </a:custGeom>
          <a:solidFill>
            <a:srgbClr val="008E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1" name="Suorakulmio 12">
            <a:extLst>
              <a:ext uri="{FF2B5EF4-FFF2-40B4-BE49-F238E27FC236}">
                <a16:creationId xmlns:a16="http://schemas.microsoft.com/office/drawing/2014/main" id="{93D6D30B-57E3-A74C-B3DD-8C379FD05764}"/>
              </a:ext>
            </a:extLst>
          </p:cNvPr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chemeClr val="tx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1EAC9AA-70F4-8940-AA79-A640013572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639" y="6029606"/>
            <a:ext cx="2114178" cy="49573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83D407-8F63-BB44-8DD4-37CE2B95B437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Päivämäärän paikkamerkki 3">
            <a:extLst>
              <a:ext uri="{FF2B5EF4-FFF2-40B4-BE49-F238E27FC236}">
                <a16:creationId xmlns:a16="http://schemas.microsoft.com/office/drawing/2014/main" id="{A7A589D3-A9E9-EE4F-9B70-DA5ABF8E0B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r>
              <a:rPr lang="fi-FI" dirty="0"/>
              <a:t>7.9.2022</a:t>
            </a:r>
          </a:p>
        </p:txBody>
      </p:sp>
      <p:sp>
        <p:nvSpPr>
          <p:cNvPr id="14" name="Alatunnisteen paikkamerkki 3">
            <a:extLst>
              <a:ext uri="{FF2B5EF4-FFF2-40B4-BE49-F238E27FC236}">
                <a16:creationId xmlns:a16="http://schemas.microsoft.com/office/drawing/2014/main" id="{3FCDFDBD-1F92-4742-A868-94F7D11E3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97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2530ED-C49A-4480-8357-EF7496DA4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3626801-E416-4B54-84FC-930A45EA5D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CEE984A-3A0D-4F8C-9FCE-2AA8B66A5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D9D0F-BB6D-4002-AA1C-D264D3CEA2A6}" type="datetimeFigureOut">
              <a:rPr lang="fi-FI" smtClean="0"/>
              <a:t>23.9.2022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B8AC067-8623-47D5-9F7C-CEB825E0C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508F79A-D780-4827-BB0C-4B161B91A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7.9.2022</a:t>
            </a:r>
          </a:p>
        </p:txBody>
      </p:sp>
    </p:spTree>
    <p:extLst>
      <p:ext uri="{BB962C8B-B14F-4D97-AF65-F5344CB8AC3E}">
        <p14:creationId xmlns:p14="http://schemas.microsoft.com/office/powerpoint/2010/main" val="244259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4CA237-70A7-4260-B1F1-9B7A8774B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6F5BE35-9B82-40A7-8CF2-0AF7E8703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430F03E-0954-4A7F-9DC0-C9F3AC9EE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D9D0F-BB6D-4002-AA1C-D264D3CEA2A6}" type="datetimeFigureOut">
              <a:rPr lang="fi-FI" smtClean="0"/>
              <a:t>23.9.2022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CE47733-284B-42B0-A24A-4BDDE7BDC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86A8386-F739-4AAA-89CC-F01D2728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7.9.2022</a:t>
            </a:r>
          </a:p>
        </p:txBody>
      </p:sp>
    </p:spTree>
    <p:extLst>
      <p:ext uri="{BB962C8B-B14F-4D97-AF65-F5344CB8AC3E}">
        <p14:creationId xmlns:p14="http://schemas.microsoft.com/office/powerpoint/2010/main" val="1198572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9DE4FC-C96D-40DA-9FE6-5B6F63C9D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E8F6B0C-9591-4BF2-8446-1DB87403A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E7250B7-2EA6-4DDE-980F-ED418E420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D9D0F-BB6D-4002-AA1C-D264D3CEA2A6}" type="datetimeFigureOut">
              <a:rPr lang="fi-FI" smtClean="0"/>
              <a:t>23.9.2022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0D585F0-DED0-4C18-BF6E-4C16B2B0D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ED020AA-787C-4D77-B325-816051079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7.9.2022</a:t>
            </a:r>
          </a:p>
        </p:txBody>
      </p:sp>
    </p:spTree>
    <p:extLst>
      <p:ext uri="{BB962C8B-B14F-4D97-AF65-F5344CB8AC3E}">
        <p14:creationId xmlns:p14="http://schemas.microsoft.com/office/powerpoint/2010/main" val="1174879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2BF148-3B8F-49C1-8500-830738013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085DBB2-E5B3-486A-B5A3-7B41A6DD0A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C5ABD02-6DC0-4673-B595-B46E55577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12F9615-0CF9-4B72-9322-74C7AA43D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D9D0F-BB6D-4002-AA1C-D264D3CEA2A6}" type="datetimeFigureOut">
              <a:rPr lang="fi-FI" smtClean="0"/>
              <a:t>23.9.2022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7726D1C-3ADC-4BEE-A21F-B9D346B4B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16B7D63-BC78-4379-84DF-823E6C3CD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7.9.2022</a:t>
            </a:r>
          </a:p>
        </p:txBody>
      </p:sp>
    </p:spTree>
    <p:extLst>
      <p:ext uri="{BB962C8B-B14F-4D97-AF65-F5344CB8AC3E}">
        <p14:creationId xmlns:p14="http://schemas.microsoft.com/office/powerpoint/2010/main" val="12277846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A8D4A1-01D1-4155-AC01-E13D125B5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E7747B7-BE4B-402F-BBFF-F4E9AC93E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F771C04-3F5D-481E-8682-F4DF7E925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569E5F8-3620-40F1-BB96-343B0D4A90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4C591FA9-A16D-4ACD-BB25-4810104B64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41BE688-C468-419D-A221-D0CF7AF5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D9D0F-BB6D-4002-AA1C-D264D3CEA2A6}" type="datetimeFigureOut">
              <a:rPr lang="fi-FI" smtClean="0"/>
              <a:t>23.9.2022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F00A8E04-66E1-4C9D-B279-6C9340C21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63E33AD3-B500-4A42-B630-F32E00136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 dirty="0"/>
              <a:t>7.9.2022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863159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F05379-7EFD-4C63-B516-06EC77208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14B969D-D520-4F65-A945-FD43A6B09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D9D0F-BB6D-4002-AA1C-D264D3CEA2A6}" type="datetimeFigureOut">
              <a:rPr lang="fi-FI" smtClean="0"/>
              <a:t>23.9.2022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62B97C5-25A1-4F04-A6B1-2665F4C53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B35555B-71F5-4815-BBE7-DA87F66DE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7.9.2022</a:t>
            </a:r>
          </a:p>
        </p:txBody>
      </p:sp>
    </p:spTree>
    <p:extLst>
      <p:ext uri="{BB962C8B-B14F-4D97-AF65-F5344CB8AC3E}">
        <p14:creationId xmlns:p14="http://schemas.microsoft.com/office/powerpoint/2010/main" val="23111194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39EB521-9006-44D6-A137-E5C78A9E0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D9D0F-BB6D-4002-AA1C-D264D3CEA2A6}" type="datetimeFigureOut">
              <a:rPr lang="fi-FI" smtClean="0"/>
              <a:t>23.9.2022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6A90C9F-A49D-4A4A-86FC-1726BA71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1F39458-D740-44E9-AB70-179CC9EBA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7.9.2022</a:t>
            </a:r>
          </a:p>
        </p:txBody>
      </p:sp>
    </p:spTree>
    <p:extLst>
      <p:ext uri="{BB962C8B-B14F-4D97-AF65-F5344CB8AC3E}">
        <p14:creationId xmlns:p14="http://schemas.microsoft.com/office/powerpoint/2010/main" val="11033825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7D5E5A-15CC-40C6-AA68-BEDE53FF1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9E9C8BB-A582-424B-AF5C-27C7A8054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591FC6F-06F7-4D5F-ACF7-70B420AB4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CE78C01-EDA8-4FFD-B429-FE492D956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D9D0F-BB6D-4002-AA1C-D264D3CEA2A6}" type="datetimeFigureOut">
              <a:rPr lang="fi-FI" smtClean="0"/>
              <a:t>23.9.2022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AE92045-7EAC-49E1-8AA1-DA93218A9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A5EDC80-D585-47E3-86EF-6879370EC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/>
              <a:t>7.9.2022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17097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287DE1A-F7A8-4C7E-8AC9-49EEBC9C1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F5A3D724-3B9A-428D-A5AE-D7A0596950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329CD08-05E3-4680-801E-E0F2BF98DB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EDD1803-DB90-48B3-A42B-36E2F71BF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D9D0F-BB6D-4002-AA1C-D264D3CEA2A6}" type="datetimeFigureOut">
              <a:rPr lang="fi-FI" smtClean="0"/>
              <a:t>23.9.2022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93B7FB6-59AE-4E8F-82C2-35570B357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27B004F-1BA5-4446-8F7F-60DE17B40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7.9.2022</a:t>
            </a:r>
          </a:p>
        </p:txBody>
      </p:sp>
    </p:spTree>
    <p:extLst>
      <p:ext uri="{BB962C8B-B14F-4D97-AF65-F5344CB8AC3E}">
        <p14:creationId xmlns:p14="http://schemas.microsoft.com/office/powerpoint/2010/main" val="27612293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1FFBAA7-2E70-46B6-9F89-12887832E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ED3E4F9-657E-4FD6-BA4F-9D863F159E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4020FFB-C18C-4C02-9D4B-F0D19D1F7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D9D0F-BB6D-4002-AA1C-D264D3CEA2A6}" type="datetimeFigureOut">
              <a:rPr lang="fi-FI" smtClean="0"/>
              <a:t>23.9.2022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4AFFF68-BC1F-455A-AAAB-19FC6D523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33EB5BE-100A-451B-90D4-911811E6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7.2.2022</a:t>
            </a:r>
          </a:p>
        </p:txBody>
      </p:sp>
    </p:spTree>
    <p:extLst>
      <p:ext uri="{BB962C8B-B14F-4D97-AF65-F5344CB8AC3E}">
        <p14:creationId xmlns:p14="http://schemas.microsoft.com/office/powerpoint/2010/main" val="1935844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tsikkodia keltainen">
    <p:bg>
      <p:bgPr>
        <a:solidFill>
          <a:srgbClr val="939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D7E027AF-7DDD-6547-960D-53EF1CECC6F3}"/>
              </a:ext>
            </a:extLst>
          </p:cNvPr>
          <p:cNvSpPr/>
          <p:nvPr userDrawn="1"/>
        </p:nvSpPr>
        <p:spPr>
          <a:xfrm>
            <a:off x="7961197" y="0"/>
            <a:ext cx="3679420" cy="4300108"/>
          </a:xfrm>
          <a:custGeom>
            <a:avLst/>
            <a:gdLst>
              <a:gd name="connsiteX0" fmla="*/ 7011 w 3679420"/>
              <a:gd name="connsiteY0" fmla="*/ 0 h 4300108"/>
              <a:gd name="connsiteX1" fmla="*/ 3679419 w 3679420"/>
              <a:gd name="connsiteY1" fmla="*/ 0 h 4300108"/>
              <a:gd name="connsiteX2" fmla="*/ 3679419 w 3679420"/>
              <a:gd name="connsiteY2" fmla="*/ 2460377 h 4300108"/>
              <a:gd name="connsiteX3" fmla="*/ 3679420 w 3679420"/>
              <a:gd name="connsiteY3" fmla="*/ 2460398 h 4300108"/>
              <a:gd name="connsiteX4" fmla="*/ 3679419 w 3679420"/>
              <a:gd name="connsiteY4" fmla="*/ 2460419 h 4300108"/>
              <a:gd name="connsiteX5" fmla="*/ 3679419 w 3679420"/>
              <a:gd name="connsiteY5" fmla="*/ 2547360 h 4300108"/>
              <a:gd name="connsiteX6" fmla="*/ 3675029 w 3679420"/>
              <a:gd name="connsiteY6" fmla="*/ 2547360 h 4300108"/>
              <a:gd name="connsiteX7" fmla="*/ 3669922 w 3679420"/>
              <a:gd name="connsiteY7" fmla="*/ 2648498 h 4300108"/>
              <a:gd name="connsiteX8" fmla="*/ 1839710 w 3679420"/>
              <a:gd name="connsiteY8" fmla="*/ 4300108 h 4300108"/>
              <a:gd name="connsiteX9" fmla="*/ 0 w 3679420"/>
              <a:gd name="connsiteY9" fmla="*/ 2460398 h 4300108"/>
              <a:gd name="connsiteX10" fmla="*/ 7011 w 3679420"/>
              <a:gd name="connsiteY10" fmla="*/ 2321555 h 430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79420" h="4300108">
                <a:moveTo>
                  <a:pt x="7011" y="0"/>
                </a:moveTo>
                <a:lnTo>
                  <a:pt x="3679419" y="0"/>
                </a:lnTo>
                <a:lnTo>
                  <a:pt x="3679419" y="2460377"/>
                </a:lnTo>
                <a:lnTo>
                  <a:pt x="3679420" y="2460398"/>
                </a:lnTo>
                <a:lnTo>
                  <a:pt x="3679419" y="2460419"/>
                </a:lnTo>
                <a:lnTo>
                  <a:pt x="3679419" y="2547360"/>
                </a:lnTo>
                <a:lnTo>
                  <a:pt x="3675029" y="2547360"/>
                </a:lnTo>
                <a:lnTo>
                  <a:pt x="3669922" y="2648498"/>
                </a:lnTo>
                <a:cubicBezTo>
                  <a:pt x="3575710" y="3576183"/>
                  <a:pt x="2792251" y="4300108"/>
                  <a:pt x="1839710" y="4300108"/>
                </a:cubicBezTo>
                <a:cubicBezTo>
                  <a:pt x="823666" y="4300108"/>
                  <a:pt x="0" y="3476442"/>
                  <a:pt x="0" y="2460398"/>
                </a:cubicBezTo>
                <a:lnTo>
                  <a:pt x="7011" y="2321555"/>
                </a:lnTo>
                <a:close/>
              </a:path>
            </a:pathLst>
          </a:custGeom>
          <a:solidFill>
            <a:srgbClr val="7A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DE57A94-96C7-574D-9ED5-56A4898881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440" y="1052736"/>
            <a:ext cx="7931044" cy="1470025"/>
          </a:xfrm>
        </p:spPr>
        <p:txBody>
          <a:bodyPr anchor="b"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7B0FAB6-1B36-1149-9F4C-1B0FE2F022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440" y="2674518"/>
            <a:ext cx="7931044" cy="718283"/>
          </a:xfrm>
        </p:spPr>
        <p:txBody>
          <a:bodyPr/>
          <a:lstStyle>
            <a:lvl1pPr marL="0" indent="0" algn="l">
              <a:buNone/>
              <a:defRPr sz="2200" b="1" i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85DBFDF-F809-C94B-84F7-1458DE0E75C0}"/>
              </a:ext>
            </a:extLst>
          </p:cNvPr>
          <p:cNvSpPr/>
          <p:nvPr userDrawn="1"/>
        </p:nvSpPr>
        <p:spPr>
          <a:xfrm rot="10800000">
            <a:off x="6240016" y="4077072"/>
            <a:ext cx="2394315" cy="2798216"/>
          </a:xfrm>
          <a:custGeom>
            <a:avLst/>
            <a:gdLst>
              <a:gd name="connsiteX0" fmla="*/ 7011 w 3679420"/>
              <a:gd name="connsiteY0" fmla="*/ 0 h 4300108"/>
              <a:gd name="connsiteX1" fmla="*/ 3679419 w 3679420"/>
              <a:gd name="connsiteY1" fmla="*/ 0 h 4300108"/>
              <a:gd name="connsiteX2" fmla="*/ 3679419 w 3679420"/>
              <a:gd name="connsiteY2" fmla="*/ 2460377 h 4300108"/>
              <a:gd name="connsiteX3" fmla="*/ 3679420 w 3679420"/>
              <a:gd name="connsiteY3" fmla="*/ 2460398 h 4300108"/>
              <a:gd name="connsiteX4" fmla="*/ 3679419 w 3679420"/>
              <a:gd name="connsiteY4" fmla="*/ 2460419 h 4300108"/>
              <a:gd name="connsiteX5" fmla="*/ 3679419 w 3679420"/>
              <a:gd name="connsiteY5" fmla="*/ 2547360 h 4300108"/>
              <a:gd name="connsiteX6" fmla="*/ 3675029 w 3679420"/>
              <a:gd name="connsiteY6" fmla="*/ 2547360 h 4300108"/>
              <a:gd name="connsiteX7" fmla="*/ 3669922 w 3679420"/>
              <a:gd name="connsiteY7" fmla="*/ 2648498 h 4300108"/>
              <a:gd name="connsiteX8" fmla="*/ 1839710 w 3679420"/>
              <a:gd name="connsiteY8" fmla="*/ 4300108 h 4300108"/>
              <a:gd name="connsiteX9" fmla="*/ 0 w 3679420"/>
              <a:gd name="connsiteY9" fmla="*/ 2460398 h 4300108"/>
              <a:gd name="connsiteX10" fmla="*/ 7011 w 3679420"/>
              <a:gd name="connsiteY10" fmla="*/ 2321555 h 430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79420" h="4300108">
                <a:moveTo>
                  <a:pt x="7011" y="0"/>
                </a:moveTo>
                <a:lnTo>
                  <a:pt x="3679419" y="0"/>
                </a:lnTo>
                <a:lnTo>
                  <a:pt x="3679419" y="2460377"/>
                </a:lnTo>
                <a:lnTo>
                  <a:pt x="3679420" y="2460398"/>
                </a:lnTo>
                <a:lnTo>
                  <a:pt x="3679419" y="2460419"/>
                </a:lnTo>
                <a:lnTo>
                  <a:pt x="3679419" y="2547360"/>
                </a:lnTo>
                <a:lnTo>
                  <a:pt x="3675029" y="2547360"/>
                </a:lnTo>
                <a:lnTo>
                  <a:pt x="3669922" y="2648498"/>
                </a:lnTo>
                <a:cubicBezTo>
                  <a:pt x="3575710" y="3576183"/>
                  <a:pt x="2792251" y="4300108"/>
                  <a:pt x="1839710" y="4300108"/>
                </a:cubicBezTo>
                <a:cubicBezTo>
                  <a:pt x="823666" y="4300108"/>
                  <a:pt x="0" y="3476442"/>
                  <a:pt x="0" y="2460398"/>
                </a:cubicBezTo>
                <a:lnTo>
                  <a:pt x="7011" y="2321555"/>
                </a:lnTo>
                <a:close/>
              </a:path>
            </a:pathLst>
          </a:custGeom>
          <a:solidFill>
            <a:srgbClr val="008E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0" name="Suorakulmio 12">
            <a:extLst>
              <a:ext uri="{FF2B5EF4-FFF2-40B4-BE49-F238E27FC236}">
                <a16:creationId xmlns:a16="http://schemas.microsoft.com/office/drawing/2014/main" id="{01D562FD-5846-FD44-A85F-6ACB9091EA38}"/>
              </a:ext>
            </a:extLst>
          </p:cNvPr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chemeClr val="tx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7AB446E-8C85-5442-9BC9-811FF967CB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639" y="6029606"/>
            <a:ext cx="2114178" cy="49573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44CD68-24CD-D045-A52A-EA5481DB827E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Päivämäärän paikkamerkki 3">
            <a:extLst>
              <a:ext uri="{FF2B5EF4-FFF2-40B4-BE49-F238E27FC236}">
                <a16:creationId xmlns:a16="http://schemas.microsoft.com/office/drawing/2014/main" id="{DFA52907-7F64-E442-9565-A00D052017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r>
              <a:rPr lang="fi-FI" dirty="0"/>
              <a:t>7.9.2022</a:t>
            </a:r>
          </a:p>
        </p:txBody>
      </p:sp>
      <p:sp>
        <p:nvSpPr>
          <p:cNvPr id="14" name="Alatunnisteen paikkamerkki 3">
            <a:extLst>
              <a:ext uri="{FF2B5EF4-FFF2-40B4-BE49-F238E27FC236}">
                <a16:creationId xmlns:a16="http://schemas.microsoft.com/office/drawing/2014/main" id="{50213B31-D2C8-CC4F-9826-A715677F5B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3761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A738F959-995E-464E-AD04-39F28AB58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A600EB8-A7DC-4526-8721-9947CFFBA6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4CFE9AD-29C9-4503-A2A9-86CD711A2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D9D0F-BB6D-4002-AA1C-D264D3CEA2A6}" type="datetimeFigureOut">
              <a:rPr lang="fi-FI" smtClean="0"/>
              <a:t>23.9.2022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1D8F112-7E61-4F3D-8A18-483C30A2C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E6554F5-4835-4A6B-B831-284628BB9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7.2.2022</a:t>
            </a:r>
          </a:p>
        </p:txBody>
      </p:sp>
    </p:spTree>
    <p:extLst>
      <p:ext uri="{BB962C8B-B14F-4D97-AF65-F5344CB8AC3E}">
        <p14:creationId xmlns:p14="http://schemas.microsoft.com/office/powerpoint/2010/main" val="1772321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Kuvallinen 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 userDrawn="1"/>
        </p:nvSpPr>
        <p:spPr>
          <a:xfrm>
            <a:off x="0" y="-5400"/>
            <a:ext cx="12192000" cy="68688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301EA7-2B75-2048-9CA0-1D8C2D19B2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440" y="1052736"/>
            <a:ext cx="7931044" cy="1470025"/>
          </a:xfrm>
        </p:spPr>
        <p:txBody>
          <a:bodyPr anchor="b"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5523629-3FBD-DF44-9878-FDF72ED73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440" y="2674518"/>
            <a:ext cx="7931044" cy="718283"/>
          </a:xfrm>
        </p:spPr>
        <p:txBody>
          <a:bodyPr/>
          <a:lstStyle>
            <a:lvl1pPr marL="0" indent="0" algn="l">
              <a:buNone/>
              <a:defRPr sz="2200" b="1" i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10" name="Suorakulmio 12">
            <a:extLst>
              <a:ext uri="{FF2B5EF4-FFF2-40B4-BE49-F238E27FC236}">
                <a16:creationId xmlns:a16="http://schemas.microsoft.com/office/drawing/2014/main" id="{ADDD4797-DACA-CC41-B80E-8FE2F9D73649}"/>
              </a:ext>
            </a:extLst>
          </p:cNvPr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chemeClr val="tx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05FDDF-37A1-D746-9E94-A5C2B6D64F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5639" y="6029606"/>
            <a:ext cx="2114178" cy="49573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2FA083-57A1-F343-8FEF-BC8E2FDE4082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44CFCEC2-052C-1C47-91CC-0705B0B21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r>
              <a:rPr lang="fi-FI" dirty="0"/>
              <a:t>7.9.2022</a:t>
            </a:r>
          </a:p>
        </p:txBody>
      </p:sp>
      <p:sp>
        <p:nvSpPr>
          <p:cNvPr id="21" name="Alatunnisteen paikkamerkki 3">
            <a:extLst>
              <a:ext uri="{FF2B5EF4-FFF2-40B4-BE49-F238E27FC236}">
                <a16:creationId xmlns:a16="http://schemas.microsoft.com/office/drawing/2014/main" id="{3A40B6E8-0389-B74C-813F-DB8AAD4DF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846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Kuvallinen 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 userDrawn="1"/>
        </p:nvSpPr>
        <p:spPr>
          <a:xfrm>
            <a:off x="0" y="-5400"/>
            <a:ext cx="12192000" cy="68688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301EA7-2B75-2048-9CA0-1D8C2D19B2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440" y="1052736"/>
            <a:ext cx="7931044" cy="1470025"/>
          </a:xfrm>
        </p:spPr>
        <p:txBody>
          <a:bodyPr anchor="b"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5523629-3FBD-DF44-9878-FDF72ED73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440" y="2674518"/>
            <a:ext cx="7931044" cy="718283"/>
          </a:xfrm>
        </p:spPr>
        <p:txBody>
          <a:bodyPr/>
          <a:lstStyle>
            <a:lvl1pPr marL="0" indent="0" algn="l">
              <a:buNone/>
              <a:defRPr sz="2200" b="1" i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9" name="Suorakulmio 12">
            <a:extLst>
              <a:ext uri="{FF2B5EF4-FFF2-40B4-BE49-F238E27FC236}">
                <a16:creationId xmlns:a16="http://schemas.microsoft.com/office/drawing/2014/main" id="{7E4E77B7-30D4-2B4A-9DC9-9F5990F60F8B}"/>
              </a:ext>
            </a:extLst>
          </p:cNvPr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chemeClr val="tx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CE0D98-15A0-4E49-B333-0E8D9E992A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5639" y="6029606"/>
            <a:ext cx="2114178" cy="49573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22CCF8C-F13F-F842-ACAC-22EA0883A137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Päivämäärän paikkamerkki 3">
            <a:extLst>
              <a:ext uri="{FF2B5EF4-FFF2-40B4-BE49-F238E27FC236}">
                <a16:creationId xmlns:a16="http://schemas.microsoft.com/office/drawing/2014/main" id="{E8880BCE-534E-8F4B-9D1D-50EA0C2A4C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r>
              <a:rPr lang="fi-FI" dirty="0"/>
              <a:t>7.9.2022</a:t>
            </a:r>
          </a:p>
        </p:txBody>
      </p:sp>
      <p:sp>
        <p:nvSpPr>
          <p:cNvPr id="19" name="Alatunnisteen paikkamerkki 3">
            <a:extLst>
              <a:ext uri="{FF2B5EF4-FFF2-40B4-BE49-F238E27FC236}">
                <a16:creationId xmlns:a16="http://schemas.microsoft.com/office/drawing/2014/main" id="{4F61B3A3-7352-7B45-9D87-92B7C087B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8969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Kuvallinen 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 userDrawn="1"/>
        </p:nvSpPr>
        <p:spPr>
          <a:xfrm>
            <a:off x="0" y="-5400"/>
            <a:ext cx="12192000" cy="68688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301EA7-2B75-2048-9CA0-1D8C2D19B2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440" y="1052736"/>
            <a:ext cx="7931044" cy="1470025"/>
          </a:xfrm>
        </p:spPr>
        <p:txBody>
          <a:bodyPr anchor="b"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5523629-3FBD-DF44-9878-FDF72ED73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440" y="2674518"/>
            <a:ext cx="7931044" cy="718283"/>
          </a:xfrm>
        </p:spPr>
        <p:txBody>
          <a:bodyPr/>
          <a:lstStyle>
            <a:lvl1pPr marL="0" indent="0" algn="l">
              <a:buNone/>
              <a:defRPr sz="2200" b="1" i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9" name="Suorakulmio 12">
            <a:extLst>
              <a:ext uri="{FF2B5EF4-FFF2-40B4-BE49-F238E27FC236}">
                <a16:creationId xmlns:a16="http://schemas.microsoft.com/office/drawing/2014/main" id="{C561ED8F-D54B-9A42-A0A0-2D53EBB85155}"/>
              </a:ext>
            </a:extLst>
          </p:cNvPr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chemeClr val="tx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58F538-B8F7-9849-913D-E39E48AB53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5639" y="6029606"/>
            <a:ext cx="2114178" cy="49573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3263FD-EEA3-AA4F-B53D-708D58566E91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Päivämäärän paikkamerkki 3">
            <a:extLst>
              <a:ext uri="{FF2B5EF4-FFF2-40B4-BE49-F238E27FC236}">
                <a16:creationId xmlns:a16="http://schemas.microsoft.com/office/drawing/2014/main" id="{7F44BF85-D742-6540-98F3-B593A379E4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r>
              <a:rPr lang="sv-SE" dirty="0"/>
              <a:t>7.9.2022</a:t>
            </a:r>
            <a:endParaRPr lang="fi-FI" dirty="0"/>
          </a:p>
        </p:txBody>
      </p:sp>
      <p:sp>
        <p:nvSpPr>
          <p:cNvPr id="19" name="Alatunnisteen paikkamerkki 3">
            <a:extLst>
              <a:ext uri="{FF2B5EF4-FFF2-40B4-BE49-F238E27FC236}">
                <a16:creationId xmlns:a16="http://schemas.microsoft.com/office/drawing/2014/main" id="{165F6124-58B5-684B-B0A7-F797C555A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4753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, ingressi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6609" y="542622"/>
            <a:ext cx="10789991" cy="748580"/>
          </a:xfrm>
        </p:spPr>
        <p:txBody>
          <a:bodyPr/>
          <a:lstStyle>
            <a:lvl1pPr>
              <a:defRPr sz="4000">
                <a:solidFill>
                  <a:srgbClr val="5A5A5A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9" name="Tekstin paikkamerkki 7">
            <a:extLst>
              <a:ext uri="{FF2B5EF4-FFF2-40B4-BE49-F238E27FC236}">
                <a16:creationId xmlns:a16="http://schemas.microsoft.com/office/drawing/2014/main" id="{8502488D-1671-4C41-B39C-1548B21EF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438" y="1389063"/>
            <a:ext cx="10790162" cy="514350"/>
          </a:xfrm>
        </p:spPr>
        <p:txBody>
          <a:bodyPr/>
          <a:lstStyle>
            <a:lvl1pPr marL="0" indent="0">
              <a:buNone/>
              <a:defRPr sz="2000" b="1" i="0">
                <a:solidFill>
                  <a:srgbClr val="008EAA"/>
                </a:solidFill>
                <a:latin typeface="Muli SemiBold" pitchFamily="2" charset="77"/>
              </a:defRPr>
            </a:lvl1pPr>
            <a:lvl2pPr marL="609585" indent="0">
              <a:buNone/>
              <a:defRPr i="1">
                <a:solidFill>
                  <a:schemeClr val="accent6"/>
                </a:solidFill>
              </a:defRPr>
            </a:lvl2pPr>
            <a:lvl3pPr marL="1219170" indent="0">
              <a:buNone/>
              <a:defRPr i="1">
                <a:solidFill>
                  <a:schemeClr val="accent6"/>
                </a:solidFill>
              </a:defRPr>
            </a:lvl3pPr>
            <a:lvl4pPr marL="1828755" indent="0">
              <a:buNone/>
              <a:defRPr i="1">
                <a:solidFill>
                  <a:schemeClr val="accent6"/>
                </a:solidFill>
              </a:defRPr>
            </a:lvl4pPr>
            <a:lvl5pPr marL="2438339" indent="0">
              <a:buNone/>
              <a:defRPr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6D95195-26AA-49FA-94D2-D06BC7EB99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6438" y="2132013"/>
            <a:ext cx="10790162" cy="352923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b="1"/>
            </a:lvl1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3">
            <a:extLst>
              <a:ext uri="{FF2B5EF4-FFF2-40B4-BE49-F238E27FC236}">
                <a16:creationId xmlns:a16="http://schemas.microsoft.com/office/drawing/2014/main" id="{9A9E0322-304D-304F-8D52-295578EF29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963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r>
              <a:rPr lang="fi-FI" dirty="0"/>
              <a:t>7.9.2022</a:t>
            </a:r>
          </a:p>
        </p:txBody>
      </p:sp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81B40024-1549-7747-8BB4-B33C2D98CC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3211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D2B4E7AF-49DD-4AFC-A62B-69D4F2B08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611" y="274639"/>
            <a:ext cx="10789990" cy="1143000"/>
          </a:xfrm>
        </p:spPr>
        <p:txBody>
          <a:bodyPr/>
          <a:lstStyle/>
          <a:p>
            <a:r>
              <a:rPr lang="en-FI" dirty="0"/>
              <a:t>Lisää otsikko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3308FD34-A977-4BD8-BF9F-DD2634BFEB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06609" y="1717107"/>
            <a:ext cx="10789991" cy="3872133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b="1"/>
            </a:lvl1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Päivämäärän paikkamerkki 3">
            <a:extLst>
              <a:ext uri="{FF2B5EF4-FFF2-40B4-BE49-F238E27FC236}">
                <a16:creationId xmlns:a16="http://schemas.microsoft.com/office/drawing/2014/main" id="{7DE62244-6330-5A4B-A8EF-C40C4BF64D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963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r>
              <a:rPr lang="sv-SE" dirty="0"/>
              <a:t>7.9.2022</a:t>
            </a:r>
            <a:endParaRPr lang="fi-FI" dirty="0"/>
          </a:p>
        </p:txBody>
      </p:sp>
      <p:sp>
        <p:nvSpPr>
          <p:cNvPr id="9" name="Alatunnisteen paikkamerkki 3">
            <a:extLst>
              <a:ext uri="{FF2B5EF4-FFF2-40B4-BE49-F238E27FC236}">
                <a16:creationId xmlns:a16="http://schemas.microsoft.com/office/drawing/2014/main" id="{815C598D-0BE2-BD43-843A-28D993592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r>
              <a:rPr lang="sv-SE" dirty="0" err="1"/>
              <a:t>Kehittämiskeskustelu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891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6609" y="542622"/>
            <a:ext cx="10778783" cy="748580"/>
          </a:xfrm>
        </p:spPr>
        <p:txBody>
          <a:bodyPr/>
          <a:lstStyle>
            <a:lvl1pPr>
              <a:defRPr sz="4000">
                <a:solidFill>
                  <a:srgbClr val="5A5A5A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8967A303-8057-4061-9F6A-18FC524903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438" y="1389063"/>
            <a:ext cx="10778954" cy="514350"/>
          </a:xfrm>
        </p:spPr>
        <p:txBody>
          <a:bodyPr/>
          <a:lstStyle>
            <a:lvl1pPr marL="0" indent="0">
              <a:buNone/>
              <a:defRPr sz="2000" b="1" i="0">
                <a:solidFill>
                  <a:srgbClr val="008EAA"/>
                </a:solidFill>
                <a:latin typeface="Muli SemiBold" pitchFamily="2" charset="77"/>
              </a:defRPr>
            </a:lvl1pPr>
            <a:lvl2pPr marL="609585" indent="0">
              <a:buNone/>
              <a:defRPr i="1">
                <a:solidFill>
                  <a:schemeClr val="accent6"/>
                </a:solidFill>
              </a:defRPr>
            </a:lvl2pPr>
            <a:lvl3pPr marL="1219170" indent="0">
              <a:buNone/>
              <a:defRPr i="1">
                <a:solidFill>
                  <a:schemeClr val="accent6"/>
                </a:solidFill>
              </a:defRPr>
            </a:lvl3pPr>
            <a:lvl4pPr marL="1828755" indent="0">
              <a:buNone/>
              <a:defRPr i="1">
                <a:solidFill>
                  <a:schemeClr val="accent6"/>
                </a:solidFill>
              </a:defRPr>
            </a:lvl4pPr>
            <a:lvl5pPr marL="2438339" indent="0">
              <a:buNone/>
              <a:defRPr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608" y="2131705"/>
            <a:ext cx="5153136" cy="3385526"/>
          </a:xfrm>
        </p:spPr>
        <p:txBody>
          <a:bodyPr/>
          <a:lstStyle>
            <a:lvl1pPr marL="22859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400"/>
            </a:lvl1pPr>
            <a:lvl2pPr marL="83817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200"/>
            </a:lvl2pPr>
            <a:lvl3pPr marL="144776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000"/>
            </a:lvl3pPr>
            <a:lvl4pPr marL="205734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4pPr>
            <a:lvl5pPr marL="2666933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6332256" y="2131704"/>
            <a:ext cx="5153136" cy="3385527"/>
          </a:xfrm>
        </p:spPr>
        <p:txBody>
          <a:bodyPr/>
          <a:lstStyle>
            <a:lvl1pPr marL="22859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400"/>
            </a:lvl1pPr>
            <a:lvl2pPr marL="83817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200"/>
            </a:lvl2pPr>
            <a:lvl3pPr marL="144776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000"/>
            </a:lvl3pPr>
            <a:lvl4pPr marL="205734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4pPr>
            <a:lvl5pPr marL="2666933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74D1B231-2DEA-4C42-8F6F-CC2F57E50E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963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r>
              <a:rPr lang="sv-SE" dirty="0"/>
              <a:t>7.9.2022</a:t>
            </a:r>
            <a:endParaRPr lang="fi-FI" dirty="0"/>
          </a:p>
        </p:txBody>
      </p:sp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D7A84D5C-C14E-2B48-955B-3DBB6E537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8570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6610" y="274639"/>
            <a:ext cx="10875791" cy="1143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609" y="1717107"/>
            <a:ext cx="10875792" cy="43734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dirty="0"/>
              <a:t>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38FB20-DD68-EB41-A927-694CE4295A57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45639" y="6024968"/>
            <a:ext cx="2114178" cy="49573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E7A64C-582C-BA48-9544-62F861AC8D2D}"/>
              </a:ext>
            </a:extLst>
          </p:cNvPr>
          <p:cNvCxnSpPr>
            <a:cxnSpLocks/>
          </p:cNvCxnSpPr>
          <p:nvPr userDrawn="1"/>
        </p:nvCxnSpPr>
        <p:spPr>
          <a:xfrm>
            <a:off x="335360" y="5733256"/>
            <a:ext cx="11521280" cy="0"/>
          </a:xfrm>
          <a:prstGeom prst="line">
            <a:avLst/>
          </a:prstGeom>
          <a:ln>
            <a:solidFill>
              <a:srgbClr val="939597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E08220-C521-3143-8117-08AB8E3E4066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Päivämäärän paikkamerkki 3">
            <a:extLst>
              <a:ext uri="{FF2B5EF4-FFF2-40B4-BE49-F238E27FC236}">
                <a16:creationId xmlns:a16="http://schemas.microsoft.com/office/drawing/2014/main" id="{1A931E0E-CFAB-D34D-9472-4F992AE595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963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r>
              <a:rPr lang="fi-FI" dirty="0"/>
              <a:t>7.9.2022</a:t>
            </a:r>
          </a:p>
        </p:txBody>
      </p:sp>
      <p:sp>
        <p:nvSpPr>
          <p:cNvPr id="14" name="Alatunnisteen paikkamerkki 3">
            <a:extLst>
              <a:ext uri="{FF2B5EF4-FFF2-40B4-BE49-F238E27FC236}">
                <a16:creationId xmlns:a16="http://schemas.microsoft.com/office/drawing/2014/main" id="{9CDD724C-1229-F14E-B789-903A48A2A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584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30" r:id="rId3"/>
    <p:sldLayoutId id="2147483732" r:id="rId4"/>
    <p:sldLayoutId id="2147483733" r:id="rId5"/>
    <p:sldLayoutId id="2147483734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36" r:id="rId13"/>
    <p:sldLayoutId id="2147483737" r:id="rId14"/>
    <p:sldLayoutId id="2147483717" r:id="rId15"/>
    <p:sldLayoutId id="2147483718" r:id="rId16"/>
    <p:sldLayoutId id="2147483725" r:id="rId17"/>
    <p:sldLayoutId id="2147483728" r:id="rId18"/>
    <p:sldLayoutId id="2147483735" r:id="rId19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609585" rtl="0" eaLnBrk="1" latinLnBrk="0" hangingPunct="1">
        <a:spcBef>
          <a:spcPct val="0"/>
        </a:spcBef>
        <a:buNone/>
        <a:defRPr sz="4000" b="1" i="0" kern="1200">
          <a:solidFill>
            <a:schemeClr val="accent1"/>
          </a:solidFill>
          <a:latin typeface="Muli Black" pitchFamily="2" charset="77"/>
          <a:ea typeface="+mj-ea"/>
          <a:cs typeface="Calibri"/>
        </a:defRPr>
      </a:lvl1pPr>
    </p:titleStyle>
    <p:bodyStyle>
      <a:lvl1pPr marL="457189" indent="-457189" algn="l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7ACC00"/>
        </a:buClr>
        <a:buFont typeface="Arial" panose="020B0604020202020204" pitchFamily="34" charset="0"/>
        <a:buChar char="•"/>
        <a:defRPr sz="2400" b="0" i="0" kern="1200">
          <a:solidFill>
            <a:srgbClr val="5A5A5A"/>
          </a:solidFill>
          <a:latin typeface="Muli" pitchFamily="2" charset="77"/>
          <a:ea typeface="+mn-ea"/>
          <a:cs typeface="+mn-cs"/>
        </a:defRPr>
      </a:lvl1pPr>
      <a:lvl2pPr marL="990575" indent="-380990" algn="l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7ACC00"/>
        </a:buClr>
        <a:buFont typeface="Arial" panose="020B0604020202020204" pitchFamily="34" charset="0"/>
        <a:buChar char="•"/>
        <a:defRPr sz="2200" b="0" i="0" kern="1200">
          <a:solidFill>
            <a:srgbClr val="5A5A5A"/>
          </a:solidFill>
          <a:latin typeface="Muli" pitchFamily="2" charset="77"/>
          <a:ea typeface="+mn-ea"/>
          <a:cs typeface="+mn-cs"/>
        </a:defRPr>
      </a:lvl2pPr>
      <a:lvl3pPr marL="1523962" indent="-304792" algn="l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7ACC00"/>
        </a:buClr>
        <a:buFont typeface="Arial" panose="020B0604020202020204" pitchFamily="34" charset="0"/>
        <a:buChar char="•"/>
        <a:defRPr sz="2000" b="0" i="0" kern="1200">
          <a:solidFill>
            <a:srgbClr val="5A5A5A"/>
          </a:solidFill>
          <a:latin typeface="Muli" pitchFamily="2" charset="77"/>
          <a:ea typeface="+mn-ea"/>
          <a:cs typeface="+mn-cs"/>
        </a:defRPr>
      </a:lvl3pPr>
      <a:lvl4pPr marL="2133547" indent="-304792" algn="l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7ACC00"/>
        </a:buClr>
        <a:buFont typeface="Arial" panose="020B0604020202020204" pitchFamily="34" charset="0"/>
        <a:buChar char="•"/>
        <a:defRPr sz="1800" b="0" i="0" kern="1200">
          <a:solidFill>
            <a:srgbClr val="5A5A5A"/>
          </a:solidFill>
          <a:latin typeface="Muli" pitchFamily="2" charset="77"/>
          <a:ea typeface="+mn-ea"/>
          <a:cs typeface="+mn-cs"/>
        </a:defRPr>
      </a:lvl4pPr>
      <a:lvl5pPr marL="2743131" indent="-304792" algn="l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7ACC00"/>
        </a:buClr>
        <a:buFont typeface="Arial" panose="020B0604020202020204" pitchFamily="34" charset="0"/>
        <a:buChar char="•"/>
        <a:defRPr sz="1800" b="0" i="0" kern="1200">
          <a:solidFill>
            <a:srgbClr val="5A5A5A"/>
          </a:solidFill>
          <a:latin typeface="Muli" pitchFamily="2" charset="77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Clr>
          <a:srgbClr val="7ACC00"/>
        </a:buClr>
        <a:buFont typeface="Arial" panose="020B0604020202020204" pitchFamily="34" charset="0"/>
        <a:buChar char="•"/>
        <a:defRPr sz="1800" b="0" i="0" kern="1200">
          <a:solidFill>
            <a:schemeClr val="accent1"/>
          </a:solidFill>
          <a:latin typeface="Muli" pitchFamily="2" charset="77"/>
          <a:ea typeface="+mn-ea"/>
          <a:cs typeface="+mn-cs"/>
        </a:defRPr>
      </a:lvl6pPr>
      <a:lvl7pPr marL="4114709" indent="-457200" algn="l" defTabSz="609585" rtl="0" eaLnBrk="1" latinLnBrk="0" hangingPunct="1">
        <a:spcBef>
          <a:spcPct val="200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579D1E24-3302-4A34-8939-68C284120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85346D1-FF9D-4019-A5C4-5069B9758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1DB2D07-001C-41E4-B462-8A2C60F86A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D9D0F-BB6D-4002-AA1C-D264D3CEA2A6}" type="datetimeFigureOut">
              <a:rPr lang="fi-FI" smtClean="0"/>
              <a:t>23.9.2022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7E003DD-0E4B-4B78-8176-4E600486D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0269567-A8D4-4EA9-866E-4FE286C45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dirty="0"/>
              <a:t>7.9.2022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565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ruoho, taivas, puu, ulko&#10;&#10;Kuvaus luotu automaattisesti">
            <a:extLst>
              <a:ext uri="{FF2B5EF4-FFF2-40B4-BE49-F238E27FC236}">
                <a16:creationId xmlns:a16="http://schemas.microsoft.com/office/drawing/2014/main" id="{1013A77E-F6B0-6106-BD6E-5EA42700D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718"/>
            <a:ext cx="12232387" cy="6880718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3518538-A499-E739-22F3-5E9B744E75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7.9.2022</a:t>
            </a:r>
            <a:endParaRPr lang="fi-FI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3B9AEE9B-A521-EEAB-B0AD-5112D69F9FB2}"/>
              </a:ext>
            </a:extLst>
          </p:cNvPr>
          <p:cNvSpPr txBox="1"/>
          <p:nvPr/>
        </p:nvSpPr>
        <p:spPr>
          <a:xfrm>
            <a:off x="263352" y="4077072"/>
            <a:ext cx="9001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v-SE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Black" pitchFamily="2" charset="77"/>
                <a:ea typeface="+mj-ea"/>
                <a:cs typeface="Calibri"/>
              </a:rPr>
              <a:t>Ylivieskan</a:t>
            </a:r>
            <a:r>
              <a:rPr kumimoji="0" lang="sv-SE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Black" pitchFamily="2" charset="77"/>
                <a:ea typeface="+mj-ea"/>
                <a:cs typeface="Calibri"/>
              </a:rPr>
              <a:t> </a:t>
            </a:r>
            <a:r>
              <a:rPr kumimoji="0" lang="sv-SE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Black" pitchFamily="2" charset="77"/>
                <a:ea typeface="+mj-ea"/>
                <a:cs typeface="Calibri"/>
              </a:rPr>
              <a:t>kaupunki</a:t>
            </a:r>
            <a:r>
              <a:rPr kumimoji="0" lang="sv-SE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Black" pitchFamily="2" charset="77"/>
                <a:ea typeface="+mj-ea"/>
                <a:cs typeface="Calibri"/>
              </a:rPr>
              <a:t> - </a:t>
            </a:r>
            <a:r>
              <a:rPr kumimoji="0" lang="sv-SE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Black" pitchFamily="2" charset="77"/>
                <a:ea typeface="+mj-ea"/>
                <a:cs typeface="Calibri"/>
              </a:rPr>
              <a:t>ympäristöpalvelut</a:t>
            </a:r>
            <a:endParaRPr lang="fi-FI" dirty="0"/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F63CB99A-EA66-6182-E2D2-0F2F9537723B}"/>
              </a:ext>
            </a:extLst>
          </p:cNvPr>
          <p:cNvSpPr txBox="1"/>
          <p:nvPr/>
        </p:nvSpPr>
        <p:spPr>
          <a:xfrm>
            <a:off x="263352" y="5962888"/>
            <a:ext cx="61722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CC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Vesienhoitoryhmän</a:t>
            </a:r>
            <a:r>
              <a:rPr kumimoji="0" lang="sv-SE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sv-S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kokous</a:t>
            </a:r>
            <a:r>
              <a:rPr kumimoji="0" lang="sv-SE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22.9.2022</a:t>
            </a:r>
            <a:endParaRPr kumimoji="0" lang="en-FI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1" name="Kuva 20">
            <a:extLst>
              <a:ext uri="{FF2B5EF4-FFF2-40B4-BE49-F238E27FC236}">
                <a16:creationId xmlns:a16="http://schemas.microsoft.com/office/drawing/2014/main" id="{DF1BE2AA-00B5-9A7A-22C3-3CEE6B65C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6016064"/>
            <a:ext cx="1885950" cy="485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467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991287-9DBF-4342-9AA3-FCCA839C65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9271" y="1475946"/>
            <a:ext cx="10789991" cy="3872133"/>
          </a:xfrm>
        </p:spPr>
        <p:txBody>
          <a:bodyPr/>
          <a:lstStyle/>
          <a:p>
            <a:r>
              <a:rPr lang="sv-SE" dirty="0"/>
              <a:t>Virta </a:t>
            </a:r>
            <a:r>
              <a:rPr lang="sv-SE" dirty="0" err="1"/>
              <a:t>tuo</a:t>
            </a:r>
            <a:r>
              <a:rPr lang="sv-SE" dirty="0"/>
              <a:t>, </a:t>
            </a:r>
            <a:r>
              <a:rPr lang="sv-SE" dirty="0" err="1"/>
              <a:t>virta</a:t>
            </a:r>
            <a:r>
              <a:rPr lang="sv-SE" dirty="0"/>
              <a:t> vie –</a:t>
            </a:r>
            <a:r>
              <a:rPr lang="sv-SE" dirty="0" err="1"/>
              <a:t>hanke</a:t>
            </a:r>
            <a:endParaRPr lang="sv-SE" dirty="0"/>
          </a:p>
          <a:p>
            <a:pPr lvl="1"/>
            <a:r>
              <a:rPr lang="sv-SE" dirty="0" err="1"/>
              <a:t>Pylväsojan</a:t>
            </a:r>
            <a:r>
              <a:rPr lang="sv-SE" dirty="0"/>
              <a:t> </a:t>
            </a:r>
            <a:r>
              <a:rPr lang="sv-SE" dirty="0" err="1"/>
              <a:t>valuma-alueen</a:t>
            </a:r>
            <a:r>
              <a:rPr lang="sv-SE" dirty="0"/>
              <a:t> </a:t>
            </a:r>
            <a:r>
              <a:rPr lang="sv-SE" dirty="0" err="1"/>
              <a:t>vesien</a:t>
            </a:r>
            <a:r>
              <a:rPr lang="sv-SE" dirty="0"/>
              <a:t> hallinta</a:t>
            </a:r>
          </a:p>
          <a:p>
            <a:pPr lvl="1"/>
            <a:r>
              <a:rPr lang="sv-SE" dirty="0" err="1"/>
              <a:t>Toimenpiteet</a:t>
            </a:r>
            <a:r>
              <a:rPr lang="sv-SE" dirty="0"/>
              <a:t>:</a:t>
            </a:r>
          </a:p>
          <a:p>
            <a:pPr lvl="2"/>
            <a:r>
              <a:rPr lang="sv-SE" dirty="0" err="1"/>
              <a:t>Luonnonmukainen</a:t>
            </a:r>
            <a:r>
              <a:rPr lang="sv-SE" dirty="0"/>
              <a:t> </a:t>
            </a:r>
            <a:r>
              <a:rPr lang="sv-SE" dirty="0" err="1"/>
              <a:t>peruskuivatussuunnitelma</a:t>
            </a:r>
            <a:endParaRPr lang="sv-SE" dirty="0"/>
          </a:p>
          <a:p>
            <a:pPr lvl="2"/>
            <a:r>
              <a:rPr lang="sv-SE" dirty="0" err="1"/>
              <a:t>Metsien</a:t>
            </a:r>
            <a:r>
              <a:rPr lang="sv-SE" dirty="0"/>
              <a:t> </a:t>
            </a:r>
            <a:r>
              <a:rPr lang="sv-SE" dirty="0" err="1"/>
              <a:t>valuma-aluesuunnittelu</a:t>
            </a:r>
            <a:endParaRPr lang="sv-SE" dirty="0"/>
          </a:p>
          <a:p>
            <a:pPr lvl="2"/>
            <a:r>
              <a:rPr lang="sv-SE" dirty="0" err="1"/>
              <a:t>Luontoarvojen</a:t>
            </a:r>
            <a:r>
              <a:rPr lang="sv-SE" dirty="0"/>
              <a:t> </a:t>
            </a:r>
            <a:r>
              <a:rPr lang="sv-SE" dirty="0" err="1"/>
              <a:t>inventointi</a:t>
            </a:r>
            <a:endParaRPr lang="fi-FI" dirty="0"/>
          </a:p>
          <a:p>
            <a:pPr lvl="1"/>
            <a:r>
              <a:rPr lang="fi-FI" dirty="0"/>
              <a:t>Rahoitus:</a:t>
            </a:r>
          </a:p>
          <a:p>
            <a:pPr lvl="2"/>
            <a:r>
              <a:rPr lang="fi-FI" dirty="0"/>
              <a:t>Pohjois-Pohjanmaan ELY-keskus</a:t>
            </a:r>
          </a:p>
          <a:p>
            <a:pPr lvl="2"/>
            <a:r>
              <a:rPr lang="fi-FI" dirty="0"/>
              <a:t>Ylivieskan kaupunki</a:t>
            </a:r>
          </a:p>
          <a:p>
            <a:pPr lvl="2"/>
            <a:r>
              <a:rPr lang="fi-FI" dirty="0" err="1"/>
              <a:t>ProAgria</a:t>
            </a:r>
            <a:r>
              <a:rPr lang="fi-FI" dirty="0"/>
              <a:t> Oulu</a:t>
            </a:r>
          </a:p>
          <a:p>
            <a:pPr lvl="2"/>
            <a:r>
              <a:rPr lang="fi-FI" dirty="0"/>
              <a:t>Pylväsojan ojitusyhteisö</a:t>
            </a:r>
          </a:p>
          <a:p>
            <a:pPr lvl="1"/>
            <a:r>
              <a:rPr lang="fi-FI" dirty="0"/>
              <a:t>Hallinnointi Ylivieskan kaupunki</a:t>
            </a:r>
          </a:p>
          <a:p>
            <a:pPr lvl="1"/>
            <a:r>
              <a:rPr lang="fi-FI" dirty="0"/>
              <a:t>Toteutusaika: 1.3.2021-15.11.2022</a:t>
            </a:r>
          </a:p>
          <a:p>
            <a:pPr lvl="2"/>
            <a:endParaRPr lang="sv-SE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4929C09-7D03-4FEE-B8B8-DBB7776B52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i-FI" dirty="0"/>
              <a:t>22.9.2022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D037097-E215-4787-812E-3CE8701DD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1448226"/>
            <a:ext cx="1584000" cy="418176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C201F1F7-E962-4277-A94A-6411E32CA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1266858"/>
            <a:ext cx="612000" cy="780912"/>
          </a:xfrm>
          <a:prstGeom prst="rect">
            <a:avLst/>
          </a:prstGeom>
        </p:spPr>
      </p:pic>
      <p:pic>
        <p:nvPicPr>
          <p:cNvPr id="9" name="Kuva 8" descr="Kuva, joka sisältää kohteen ruoho, ulko, kenttä, vihreä&#10;&#10;Kuvaus luotu automaattisesti">
            <a:extLst>
              <a:ext uri="{FF2B5EF4-FFF2-40B4-BE49-F238E27FC236}">
                <a16:creationId xmlns:a16="http://schemas.microsoft.com/office/drawing/2014/main" id="{FD20AA86-ED15-4274-AC1B-57C567CAA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233" y="2176513"/>
            <a:ext cx="4553397" cy="3035598"/>
          </a:xfrm>
          <a:prstGeom prst="rect">
            <a:avLst/>
          </a:prstGeom>
          <a:ln>
            <a:solidFill>
              <a:srgbClr val="939597"/>
            </a:solidFill>
          </a:ln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B15A6DC9-DB68-4EE7-AFF8-70B59F12DAE1}"/>
              </a:ext>
            </a:extLst>
          </p:cNvPr>
          <p:cNvSpPr txBox="1"/>
          <p:nvPr/>
        </p:nvSpPr>
        <p:spPr>
          <a:xfrm>
            <a:off x="10056440" y="5168374"/>
            <a:ext cx="14542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000" dirty="0">
                <a:solidFill>
                  <a:schemeClr val="accent1"/>
                </a:solidFill>
              </a:rPr>
              <a:t>Kuva: </a:t>
            </a:r>
            <a:r>
              <a:rPr lang="sv-SE" sz="1000" dirty="0" err="1">
                <a:solidFill>
                  <a:schemeClr val="accent1"/>
                </a:solidFill>
              </a:rPr>
              <a:t>Suomen</a:t>
            </a:r>
            <a:r>
              <a:rPr lang="sv-SE" sz="1000" dirty="0">
                <a:solidFill>
                  <a:schemeClr val="accent1"/>
                </a:solidFill>
              </a:rPr>
              <a:t> Ilmakuva</a:t>
            </a:r>
            <a:endParaRPr lang="fi-FI" sz="1000" dirty="0" err="1">
              <a:solidFill>
                <a:schemeClr val="accent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9E8F278-23B3-4DD9-312D-7CD881E19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611" y="274639"/>
            <a:ext cx="10789990" cy="1138137"/>
          </a:xfrm>
        </p:spPr>
        <p:txBody>
          <a:bodyPr/>
          <a:lstStyle/>
          <a:p>
            <a:r>
              <a:rPr lang="sv-SE" dirty="0" err="1"/>
              <a:t>Hankkeet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1701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85BB66B-8153-42AF-849E-E9698C7D904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07368" y="620688"/>
            <a:ext cx="10789991" cy="3872133"/>
          </a:xfrm>
        </p:spPr>
        <p:txBody>
          <a:bodyPr/>
          <a:lstStyle/>
          <a:p>
            <a:r>
              <a:rPr lang="sv-SE" dirty="0" err="1"/>
              <a:t>Pylväsojan</a:t>
            </a:r>
            <a:r>
              <a:rPr lang="sv-SE" dirty="0"/>
              <a:t> </a:t>
            </a:r>
            <a:r>
              <a:rPr lang="sv-SE" dirty="0" err="1"/>
              <a:t>alaosan</a:t>
            </a:r>
            <a:r>
              <a:rPr lang="sv-SE" dirty="0"/>
              <a:t> </a:t>
            </a:r>
            <a:r>
              <a:rPr lang="sv-SE" dirty="0" err="1"/>
              <a:t>elinympäristökunnostus</a:t>
            </a:r>
            <a:r>
              <a:rPr lang="sv-SE" dirty="0"/>
              <a:t> –</a:t>
            </a:r>
            <a:r>
              <a:rPr lang="sv-SE" dirty="0" err="1"/>
              <a:t>hanke</a:t>
            </a:r>
            <a:endParaRPr lang="sv-SE" dirty="0"/>
          </a:p>
          <a:p>
            <a:pPr lvl="1"/>
            <a:r>
              <a:rPr lang="sv-SE" dirty="0" err="1"/>
              <a:t>Toimenpiteet</a:t>
            </a:r>
            <a:r>
              <a:rPr lang="sv-SE" dirty="0"/>
              <a:t>:</a:t>
            </a:r>
          </a:p>
          <a:p>
            <a:pPr lvl="2"/>
            <a:r>
              <a:rPr lang="sv-SE" dirty="0" err="1"/>
              <a:t>Pienpoikaskivikoiden</a:t>
            </a:r>
            <a:r>
              <a:rPr lang="sv-SE" dirty="0"/>
              <a:t> </a:t>
            </a:r>
            <a:r>
              <a:rPr lang="sv-SE" dirty="0" err="1"/>
              <a:t>rakentaminen</a:t>
            </a:r>
            <a:endParaRPr lang="sv-SE" dirty="0"/>
          </a:p>
          <a:p>
            <a:pPr lvl="2"/>
            <a:r>
              <a:rPr lang="sv-SE" dirty="0" err="1"/>
              <a:t>Kutusoraikkojen</a:t>
            </a:r>
            <a:r>
              <a:rPr lang="sv-SE" dirty="0"/>
              <a:t> </a:t>
            </a:r>
            <a:r>
              <a:rPr lang="sv-SE" dirty="0" err="1"/>
              <a:t>tekeminen</a:t>
            </a:r>
            <a:endParaRPr lang="sv-SE" dirty="0"/>
          </a:p>
          <a:p>
            <a:pPr lvl="2"/>
            <a:r>
              <a:rPr lang="sv-SE" dirty="0" err="1"/>
              <a:t>Virtaaman</a:t>
            </a:r>
            <a:r>
              <a:rPr lang="sv-SE" dirty="0"/>
              <a:t> </a:t>
            </a:r>
            <a:r>
              <a:rPr lang="sv-SE" dirty="0" err="1"/>
              <a:t>monimuotoistaminen</a:t>
            </a:r>
            <a:endParaRPr lang="sv-SE" dirty="0"/>
          </a:p>
          <a:p>
            <a:pPr lvl="1"/>
            <a:r>
              <a:rPr lang="sv-SE" dirty="0" err="1"/>
              <a:t>Toteutus</a:t>
            </a:r>
            <a:r>
              <a:rPr lang="sv-SE" dirty="0"/>
              <a:t> </a:t>
            </a:r>
            <a:r>
              <a:rPr lang="sv-SE" dirty="0" err="1"/>
              <a:t>osin</a:t>
            </a:r>
            <a:r>
              <a:rPr lang="sv-SE" dirty="0"/>
              <a:t> </a:t>
            </a:r>
            <a:r>
              <a:rPr lang="sv-SE" dirty="0" err="1"/>
              <a:t>talkootyönä</a:t>
            </a:r>
            <a:r>
              <a:rPr lang="sv-SE" dirty="0"/>
              <a:t>.</a:t>
            </a:r>
          </a:p>
          <a:p>
            <a:pPr lvl="1"/>
            <a:r>
              <a:rPr lang="sv-SE" dirty="0" err="1"/>
              <a:t>Rahoitus</a:t>
            </a:r>
            <a:r>
              <a:rPr lang="sv-SE" dirty="0"/>
              <a:t>:</a:t>
            </a:r>
          </a:p>
          <a:p>
            <a:pPr lvl="2"/>
            <a:r>
              <a:rPr lang="sv-SE" dirty="0" err="1"/>
              <a:t>Pohjois-Pohjanmaan</a:t>
            </a:r>
            <a:r>
              <a:rPr lang="sv-SE" dirty="0"/>
              <a:t> ELY-</a:t>
            </a:r>
            <a:r>
              <a:rPr lang="sv-SE" dirty="0" err="1"/>
              <a:t>keskus</a:t>
            </a:r>
            <a:endParaRPr lang="sv-SE" dirty="0"/>
          </a:p>
          <a:p>
            <a:pPr lvl="2"/>
            <a:r>
              <a:rPr lang="sv-SE" dirty="0" err="1"/>
              <a:t>Ylivieskan</a:t>
            </a:r>
            <a:r>
              <a:rPr lang="sv-SE" dirty="0"/>
              <a:t> </a:t>
            </a:r>
            <a:r>
              <a:rPr lang="sv-SE" dirty="0" err="1"/>
              <a:t>kaupunki</a:t>
            </a:r>
            <a:endParaRPr lang="sv-SE" dirty="0"/>
          </a:p>
          <a:p>
            <a:pPr lvl="1"/>
            <a:r>
              <a:rPr lang="sv-SE" dirty="0" err="1"/>
              <a:t>Hallinnointi</a:t>
            </a:r>
            <a:r>
              <a:rPr lang="sv-SE" dirty="0"/>
              <a:t> </a:t>
            </a:r>
            <a:r>
              <a:rPr lang="sv-SE" dirty="0" err="1"/>
              <a:t>Ylivieskan</a:t>
            </a:r>
            <a:r>
              <a:rPr lang="sv-SE" dirty="0"/>
              <a:t> </a:t>
            </a:r>
            <a:r>
              <a:rPr lang="sv-SE" dirty="0" err="1"/>
              <a:t>kaupunki</a:t>
            </a:r>
            <a:endParaRPr lang="sv-SE" dirty="0"/>
          </a:p>
          <a:p>
            <a:pPr lvl="1"/>
            <a:r>
              <a:rPr lang="sv-SE" dirty="0" err="1"/>
              <a:t>Toteutusaika</a:t>
            </a:r>
            <a:r>
              <a:rPr lang="sv-SE" dirty="0"/>
              <a:t>: 30.11.2020-30.11.2022</a:t>
            </a:r>
          </a:p>
          <a:p>
            <a:pPr marL="609585" lvl="1" indent="0">
              <a:buNone/>
            </a:pPr>
            <a:endParaRPr lang="sv-SE" dirty="0"/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29B1113-C9B3-494B-8195-B3F5A8B658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i-FI" dirty="0"/>
              <a:t>22.9.2022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1B2F794-ADD5-4C39-9214-1F1414FCB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4653136"/>
            <a:ext cx="1584000" cy="418176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6764C960-673B-4496-A88A-FD00D2EBF1BC}"/>
              </a:ext>
            </a:extLst>
          </p:cNvPr>
          <p:cNvSpPr txBox="1"/>
          <p:nvPr/>
        </p:nvSpPr>
        <p:spPr>
          <a:xfrm>
            <a:off x="6744072" y="6091500"/>
            <a:ext cx="31693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900" b="1" dirty="0">
                <a:latin typeface="Muli Light" panose="02000503040000020004" pitchFamily="2" charset="0"/>
              </a:rPr>
              <a:t>Kuva: Maija Schuss , </a:t>
            </a:r>
            <a:r>
              <a:rPr lang="sv-SE" sz="900" b="1" dirty="0" err="1">
                <a:latin typeface="Muli Light" panose="02000503040000020004" pitchFamily="2" charset="0"/>
              </a:rPr>
              <a:t>konekunnostustyöt</a:t>
            </a:r>
            <a:r>
              <a:rPr lang="sv-SE" sz="900" b="1" dirty="0">
                <a:latin typeface="Muli Light" panose="02000503040000020004" pitchFamily="2" charset="0"/>
              </a:rPr>
              <a:t> 15.6.2022. </a:t>
            </a:r>
            <a:endParaRPr lang="fi-FI" sz="900" b="1" dirty="0" err="1">
              <a:latin typeface="Muli Light" panose="02000503040000020004" pitchFamily="2" charset="0"/>
            </a:endParaRPr>
          </a:p>
        </p:txBody>
      </p:sp>
      <p:pic>
        <p:nvPicPr>
          <p:cNvPr id="6" name="Kuva 5" descr="Kuva, joka sisältää kohteen puu, ulko, kaivuri, kuljetus&#10;&#10;Kuvaus luotu automaattisesti">
            <a:extLst>
              <a:ext uri="{FF2B5EF4-FFF2-40B4-BE49-F238E27FC236}">
                <a16:creationId xmlns:a16="http://schemas.microsoft.com/office/drawing/2014/main" id="{5ACA0E22-7BE5-5A9F-8ED2-F6BA0D9D40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1" r="16400"/>
          <a:stretch/>
        </p:blipFill>
        <p:spPr>
          <a:xfrm>
            <a:off x="6544595" y="1124744"/>
            <a:ext cx="5240037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8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quarter" idx="11"/>
          </p:nvPr>
        </p:nvSpPr>
        <p:spPr>
          <a:xfrm>
            <a:off x="191344" y="260648"/>
            <a:ext cx="10789991" cy="3872133"/>
          </a:xfrm>
        </p:spPr>
        <p:txBody>
          <a:bodyPr/>
          <a:lstStyle/>
          <a:p>
            <a:r>
              <a:rPr lang="fi-FI" dirty="0"/>
              <a:t>Mutkia matkaan! –hanke</a:t>
            </a:r>
          </a:p>
          <a:p>
            <a:pPr lvl="1"/>
            <a:r>
              <a:rPr lang="sv-SE" dirty="0" err="1"/>
              <a:t>Tulvariskien</a:t>
            </a:r>
            <a:r>
              <a:rPr lang="sv-SE" dirty="0"/>
              <a:t> </a:t>
            </a:r>
            <a:r>
              <a:rPr lang="sv-SE" dirty="0" err="1"/>
              <a:t>hallintaa</a:t>
            </a:r>
            <a:r>
              <a:rPr lang="sv-SE" dirty="0"/>
              <a:t> </a:t>
            </a:r>
            <a:r>
              <a:rPr lang="sv-SE" dirty="0" err="1"/>
              <a:t>edistävä</a:t>
            </a:r>
            <a:r>
              <a:rPr lang="sv-SE" dirty="0"/>
              <a:t> </a:t>
            </a:r>
            <a:r>
              <a:rPr lang="sv-SE" dirty="0" err="1"/>
              <a:t>hanke</a:t>
            </a:r>
            <a:endParaRPr lang="fi-FI" dirty="0"/>
          </a:p>
          <a:p>
            <a:pPr lvl="1"/>
            <a:r>
              <a:rPr lang="fi-FI" dirty="0" err="1"/>
              <a:t>Salmelanojan</a:t>
            </a:r>
            <a:r>
              <a:rPr lang="fi-FI" dirty="0"/>
              <a:t> vesien hallinta</a:t>
            </a:r>
          </a:p>
          <a:p>
            <a:pPr lvl="2"/>
            <a:r>
              <a:rPr lang="sv-SE" dirty="0" err="1"/>
              <a:t>Tulvariskien</a:t>
            </a:r>
            <a:r>
              <a:rPr lang="sv-SE" dirty="0"/>
              <a:t> </a:t>
            </a:r>
            <a:r>
              <a:rPr lang="sv-SE" dirty="0" err="1"/>
              <a:t>vähentäminen</a:t>
            </a:r>
            <a:endParaRPr lang="sv-SE" dirty="0"/>
          </a:p>
          <a:p>
            <a:pPr lvl="2"/>
            <a:r>
              <a:rPr lang="sv-SE" dirty="0"/>
              <a:t>Veden </a:t>
            </a:r>
            <a:r>
              <a:rPr lang="sv-SE" dirty="0" err="1"/>
              <a:t>laadun</a:t>
            </a:r>
            <a:r>
              <a:rPr lang="sv-SE" dirty="0"/>
              <a:t> parantaminen</a:t>
            </a:r>
          </a:p>
          <a:p>
            <a:pPr lvl="2"/>
            <a:r>
              <a:rPr lang="sv-SE" dirty="0" err="1"/>
              <a:t>Luonnon</a:t>
            </a:r>
            <a:r>
              <a:rPr lang="sv-SE" dirty="0"/>
              <a:t> </a:t>
            </a:r>
            <a:r>
              <a:rPr lang="sv-SE" dirty="0" err="1"/>
              <a:t>monimuotoisuuden</a:t>
            </a:r>
            <a:r>
              <a:rPr lang="sv-SE" dirty="0"/>
              <a:t> </a:t>
            </a:r>
            <a:r>
              <a:rPr lang="sv-SE" dirty="0" err="1"/>
              <a:t>lisääminen</a:t>
            </a:r>
            <a:endParaRPr lang="sv-SE" dirty="0"/>
          </a:p>
          <a:p>
            <a:pPr lvl="1"/>
            <a:r>
              <a:rPr lang="sv-SE" dirty="0" err="1"/>
              <a:t>Toimenpiteet</a:t>
            </a:r>
            <a:r>
              <a:rPr lang="sv-SE" dirty="0"/>
              <a:t>:</a:t>
            </a:r>
          </a:p>
          <a:p>
            <a:pPr lvl="2"/>
            <a:r>
              <a:rPr lang="fi-FI" dirty="0" err="1"/>
              <a:t>Salmelanojan</a:t>
            </a:r>
            <a:r>
              <a:rPr lang="fi-FI" dirty="0"/>
              <a:t> yläosalle suunnitellaan kolme </a:t>
            </a:r>
          </a:p>
          <a:p>
            <a:pPr marL="1219170" lvl="2" indent="0">
              <a:buNone/>
            </a:pPr>
            <a:r>
              <a:rPr lang="fi-FI" dirty="0"/>
              <a:t>vesiä viivyttävää ratkaisua</a:t>
            </a:r>
            <a:r>
              <a:rPr lang="sv-SE" dirty="0"/>
              <a:t> ja </a:t>
            </a:r>
            <a:r>
              <a:rPr lang="fi-FI" dirty="0"/>
              <a:t>kaupungin </a:t>
            </a:r>
          </a:p>
          <a:p>
            <a:pPr marL="1219170" lvl="2" indent="0">
              <a:buNone/>
            </a:pPr>
            <a:r>
              <a:rPr lang="fi-FI" dirty="0"/>
              <a:t>metsämaalle metsäinen kosteikkoalue</a:t>
            </a:r>
          </a:p>
          <a:p>
            <a:pPr lvl="2"/>
            <a:r>
              <a:rPr lang="sv-SE" dirty="0" err="1"/>
              <a:t>Metsien</a:t>
            </a:r>
            <a:r>
              <a:rPr lang="sv-SE" dirty="0"/>
              <a:t> </a:t>
            </a:r>
            <a:r>
              <a:rPr lang="sv-SE" dirty="0" err="1"/>
              <a:t>valuma-aluesuunnittelu</a:t>
            </a:r>
            <a:endParaRPr lang="sv-SE" dirty="0"/>
          </a:p>
          <a:p>
            <a:pPr lvl="1"/>
            <a:r>
              <a:rPr lang="sv-SE" dirty="0" err="1"/>
              <a:t>Rahoitus</a:t>
            </a:r>
            <a:endParaRPr lang="sv-SE" dirty="0"/>
          </a:p>
          <a:p>
            <a:pPr lvl="2"/>
            <a:r>
              <a:rPr lang="sv-SE" dirty="0"/>
              <a:t> </a:t>
            </a:r>
            <a:r>
              <a:rPr lang="sv-SE" dirty="0" err="1"/>
              <a:t>Pohjois-Pohjanmaan</a:t>
            </a:r>
            <a:r>
              <a:rPr lang="sv-SE" dirty="0"/>
              <a:t> ELY-</a:t>
            </a:r>
            <a:r>
              <a:rPr lang="sv-SE" dirty="0" err="1"/>
              <a:t>keskus</a:t>
            </a:r>
            <a:endParaRPr lang="sv-SE" dirty="0"/>
          </a:p>
          <a:p>
            <a:pPr lvl="2"/>
            <a:r>
              <a:rPr lang="sv-SE" dirty="0" err="1"/>
              <a:t>Ylivieskan</a:t>
            </a:r>
            <a:r>
              <a:rPr lang="sv-SE" dirty="0"/>
              <a:t> </a:t>
            </a:r>
            <a:r>
              <a:rPr lang="sv-SE" dirty="0" err="1"/>
              <a:t>kaupunki</a:t>
            </a:r>
            <a:endParaRPr lang="sv-SE" dirty="0"/>
          </a:p>
          <a:p>
            <a:pPr lvl="1"/>
            <a:r>
              <a:rPr lang="sv-SE" dirty="0" err="1"/>
              <a:t>Hallinnointi</a:t>
            </a:r>
            <a:r>
              <a:rPr lang="sv-SE" dirty="0"/>
              <a:t> </a:t>
            </a:r>
            <a:r>
              <a:rPr lang="sv-SE" dirty="0" err="1"/>
              <a:t>Ylivieskan</a:t>
            </a:r>
            <a:r>
              <a:rPr lang="sv-SE" dirty="0"/>
              <a:t> </a:t>
            </a:r>
            <a:r>
              <a:rPr lang="sv-SE" dirty="0" err="1"/>
              <a:t>kaupunki</a:t>
            </a:r>
            <a:endParaRPr lang="fi-FI" dirty="0"/>
          </a:p>
          <a:p>
            <a:pPr lvl="1"/>
            <a:r>
              <a:rPr lang="sv-SE" dirty="0" err="1"/>
              <a:t>Toteutusaika</a:t>
            </a:r>
            <a:r>
              <a:rPr lang="sv-SE" dirty="0"/>
              <a:t> 09.01.2022 - 31.10.2023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i-FI" dirty="0"/>
              <a:t>22.9.2022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360" y="5027610"/>
            <a:ext cx="1584000" cy="418176"/>
          </a:xfrm>
          <a:prstGeom prst="rect">
            <a:avLst/>
          </a:prstGeom>
        </p:spPr>
      </p:pic>
      <p:pic>
        <p:nvPicPr>
          <p:cNvPr id="11" name="Kuva 10" descr="Kuva, joka sisältää kohteen puu, ulko, joki, luonto&#10;&#10;Kuvaus luotu automaattisesti">
            <a:extLst>
              <a:ext uri="{FF2B5EF4-FFF2-40B4-BE49-F238E27FC236}">
                <a16:creationId xmlns:a16="http://schemas.microsoft.com/office/drawing/2014/main" id="{C24C7C51-6FEF-5459-142F-94F2B1BDD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361" y="1196752"/>
            <a:ext cx="4819464" cy="3212976"/>
          </a:xfrm>
          <a:prstGeom prst="rect">
            <a:avLst/>
          </a:prstGeo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85E749EB-9E23-847E-56D8-B30C7EFA1C92}"/>
              </a:ext>
            </a:extLst>
          </p:cNvPr>
          <p:cNvSpPr txBox="1"/>
          <p:nvPr/>
        </p:nvSpPr>
        <p:spPr>
          <a:xfrm>
            <a:off x="7100360" y="4482408"/>
            <a:ext cx="43962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900" b="1" dirty="0">
                <a:latin typeface="Muli Light" panose="02000503040000020004" pitchFamily="2" charset="0"/>
              </a:rPr>
              <a:t>Kuva: Maija Schuss , Salmelanoja </a:t>
            </a:r>
            <a:r>
              <a:rPr lang="sv-SE" sz="900" b="1" dirty="0" err="1">
                <a:latin typeface="Muli Light" panose="02000503040000020004" pitchFamily="2" charset="0"/>
              </a:rPr>
              <a:t>Joonaanlammen</a:t>
            </a:r>
            <a:r>
              <a:rPr lang="sv-SE" sz="900" b="1" dirty="0">
                <a:latin typeface="Muli Light" panose="02000503040000020004" pitchFamily="2" charset="0"/>
              </a:rPr>
              <a:t> </a:t>
            </a:r>
            <a:r>
              <a:rPr lang="sv-SE" sz="900" b="1" dirty="0" err="1">
                <a:latin typeface="Muli Light" panose="02000503040000020004" pitchFamily="2" charset="0"/>
              </a:rPr>
              <a:t>alajuoksulla</a:t>
            </a:r>
            <a:r>
              <a:rPr lang="sv-SE" sz="900" b="1" dirty="0">
                <a:latin typeface="Muli Light" panose="02000503040000020004" pitchFamily="2" charset="0"/>
              </a:rPr>
              <a:t> </a:t>
            </a:r>
            <a:endParaRPr lang="fi-FI" sz="900" b="1" dirty="0" err="1">
              <a:latin typeface="Muli Light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29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33586A41-75AD-11C6-2EE2-41FE24574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794" y="1309411"/>
            <a:ext cx="1816595" cy="1166209"/>
          </a:xfrm>
          <a:prstGeom prst="rect">
            <a:avLst/>
          </a:prstGeom>
        </p:spPr>
      </p:pic>
      <p:sp>
        <p:nvSpPr>
          <p:cNvPr id="3" name="Sisällön paikkamerkki 2"/>
          <p:cNvSpPr>
            <a:spLocks noGrp="1"/>
          </p:cNvSpPr>
          <p:nvPr>
            <p:ph sz="quarter" idx="11"/>
          </p:nvPr>
        </p:nvSpPr>
        <p:spPr>
          <a:xfrm>
            <a:off x="767408" y="391668"/>
            <a:ext cx="10789991" cy="5314601"/>
          </a:xfrm>
        </p:spPr>
        <p:txBody>
          <a:bodyPr/>
          <a:lstStyle/>
          <a:p>
            <a:r>
              <a:rPr lang="sv-SE" dirty="0" err="1"/>
              <a:t>Kalajokivarren</a:t>
            </a:r>
            <a:r>
              <a:rPr lang="sv-SE" dirty="0"/>
              <a:t> </a:t>
            </a:r>
            <a:r>
              <a:rPr lang="sv-SE" dirty="0" err="1"/>
              <a:t>pengerryspumppaamoiden</a:t>
            </a:r>
            <a:r>
              <a:rPr lang="sv-SE" dirty="0"/>
              <a:t> </a:t>
            </a:r>
            <a:r>
              <a:rPr lang="sv-SE" dirty="0" err="1"/>
              <a:t>sovellettavuus</a:t>
            </a:r>
            <a:r>
              <a:rPr lang="sv-SE" dirty="0"/>
              <a:t> </a:t>
            </a:r>
            <a:r>
              <a:rPr lang="sv-SE" dirty="0" err="1"/>
              <a:t>vesiensuojeluun</a:t>
            </a:r>
            <a:r>
              <a:rPr lang="sv-SE" dirty="0"/>
              <a:t> –</a:t>
            </a:r>
            <a:r>
              <a:rPr lang="sv-SE" dirty="0" err="1"/>
              <a:t>hanke</a:t>
            </a:r>
            <a:endParaRPr lang="sv-SE" dirty="0"/>
          </a:p>
          <a:p>
            <a:pPr lvl="1"/>
            <a:r>
              <a:rPr lang="fi-FI" dirty="0"/>
              <a:t>Hankkeessa etsitään keinoja vesistökuormituksen </a:t>
            </a:r>
          </a:p>
          <a:p>
            <a:pPr marL="609585" lvl="1" indent="0">
              <a:buNone/>
            </a:pPr>
            <a:r>
              <a:rPr lang="fi-FI" dirty="0"/>
              <a:t>vähentämiseen pumppaamojen avulla</a:t>
            </a:r>
            <a:endParaRPr lang="sv-SE" dirty="0"/>
          </a:p>
          <a:p>
            <a:pPr lvl="2"/>
            <a:r>
              <a:rPr lang="sv-SE" dirty="0" err="1"/>
              <a:t>Ravinnekuorman</a:t>
            </a:r>
            <a:r>
              <a:rPr lang="sv-SE" dirty="0"/>
              <a:t> </a:t>
            </a:r>
            <a:r>
              <a:rPr lang="sv-SE" dirty="0" err="1"/>
              <a:t>pienentäminen</a:t>
            </a:r>
            <a:endParaRPr lang="sv-SE" dirty="0"/>
          </a:p>
          <a:p>
            <a:pPr lvl="2"/>
            <a:r>
              <a:rPr lang="sv-SE" dirty="0" err="1"/>
              <a:t>Happamuuden</a:t>
            </a:r>
            <a:r>
              <a:rPr lang="sv-SE" dirty="0"/>
              <a:t> </a:t>
            </a:r>
            <a:r>
              <a:rPr lang="sv-SE" dirty="0" err="1"/>
              <a:t>vähentäminen</a:t>
            </a:r>
            <a:endParaRPr lang="sv-SE" dirty="0"/>
          </a:p>
          <a:p>
            <a:pPr lvl="1"/>
            <a:r>
              <a:rPr lang="sv-SE" dirty="0" err="1"/>
              <a:t>Kuuluu</a:t>
            </a:r>
            <a:r>
              <a:rPr lang="sv-SE" dirty="0"/>
              <a:t> </a:t>
            </a:r>
            <a:r>
              <a:rPr lang="sv-SE" dirty="0" err="1"/>
              <a:t>vesiensuojelun</a:t>
            </a:r>
            <a:r>
              <a:rPr lang="sv-SE" dirty="0"/>
              <a:t> </a:t>
            </a:r>
            <a:r>
              <a:rPr lang="sv-SE" dirty="0" err="1"/>
              <a:t>tehostamisohjelmaan</a:t>
            </a:r>
            <a:r>
              <a:rPr lang="sv-SE" dirty="0"/>
              <a:t> (YM)</a:t>
            </a:r>
          </a:p>
          <a:p>
            <a:pPr lvl="1"/>
            <a:r>
              <a:rPr lang="sv-SE" dirty="0" err="1"/>
              <a:t>Toimenpiteet</a:t>
            </a:r>
            <a:r>
              <a:rPr lang="sv-SE" dirty="0"/>
              <a:t>:</a:t>
            </a:r>
          </a:p>
          <a:p>
            <a:pPr lvl="2"/>
            <a:r>
              <a:rPr lang="sv-SE" dirty="0" err="1"/>
              <a:t>Pilotointipuhdistamojen</a:t>
            </a:r>
            <a:r>
              <a:rPr lang="sv-SE" dirty="0"/>
              <a:t> </a:t>
            </a:r>
            <a:r>
              <a:rPr lang="sv-SE" dirty="0" err="1"/>
              <a:t>suunnittelu</a:t>
            </a:r>
            <a:r>
              <a:rPr lang="sv-SE" dirty="0"/>
              <a:t> ja </a:t>
            </a:r>
            <a:r>
              <a:rPr lang="sv-SE" dirty="0" err="1"/>
              <a:t>toteutus</a:t>
            </a:r>
            <a:endParaRPr lang="sv-SE" dirty="0"/>
          </a:p>
          <a:p>
            <a:pPr lvl="2"/>
            <a:r>
              <a:rPr lang="sv-SE" dirty="0"/>
              <a:t>Veden </a:t>
            </a:r>
            <a:r>
              <a:rPr lang="sv-SE" dirty="0" err="1"/>
              <a:t>laadun</a:t>
            </a:r>
            <a:r>
              <a:rPr lang="sv-SE" dirty="0"/>
              <a:t> </a:t>
            </a:r>
            <a:r>
              <a:rPr lang="sv-SE" dirty="0" err="1"/>
              <a:t>tarkkailu</a:t>
            </a:r>
            <a:endParaRPr lang="sv-SE" dirty="0"/>
          </a:p>
          <a:p>
            <a:pPr lvl="1"/>
            <a:r>
              <a:rPr lang="sv-SE" dirty="0" err="1"/>
              <a:t>Rahoitus</a:t>
            </a:r>
            <a:r>
              <a:rPr lang="sv-SE" dirty="0"/>
              <a:t>:</a:t>
            </a:r>
          </a:p>
          <a:p>
            <a:pPr lvl="2"/>
            <a:r>
              <a:rPr lang="sv-SE" dirty="0" err="1"/>
              <a:t>Pohjois-Pohjanmaan</a:t>
            </a:r>
            <a:r>
              <a:rPr lang="sv-SE" dirty="0"/>
              <a:t> ELY-</a:t>
            </a:r>
            <a:r>
              <a:rPr lang="sv-SE" dirty="0" err="1"/>
              <a:t>keskus</a:t>
            </a:r>
            <a:endParaRPr lang="sv-SE" dirty="0"/>
          </a:p>
          <a:p>
            <a:pPr lvl="2"/>
            <a:r>
              <a:rPr lang="sv-SE" dirty="0" err="1"/>
              <a:t>Ylivieskan</a:t>
            </a:r>
            <a:r>
              <a:rPr lang="sv-SE" dirty="0"/>
              <a:t> </a:t>
            </a:r>
            <a:r>
              <a:rPr lang="sv-SE" dirty="0" err="1"/>
              <a:t>kaupunki</a:t>
            </a:r>
            <a:endParaRPr lang="sv-SE" dirty="0"/>
          </a:p>
          <a:p>
            <a:pPr lvl="2"/>
            <a:r>
              <a:rPr lang="sv-SE" dirty="0" err="1"/>
              <a:t>Nivalan</a:t>
            </a:r>
            <a:r>
              <a:rPr lang="sv-SE" dirty="0"/>
              <a:t> </a:t>
            </a:r>
            <a:r>
              <a:rPr lang="sv-SE" dirty="0" err="1"/>
              <a:t>kaupunki</a:t>
            </a:r>
            <a:endParaRPr lang="sv-SE" dirty="0"/>
          </a:p>
          <a:p>
            <a:pPr lvl="1"/>
            <a:r>
              <a:rPr lang="sv-SE" dirty="0" err="1"/>
              <a:t>Hallinnointi</a:t>
            </a:r>
            <a:r>
              <a:rPr lang="sv-SE" dirty="0"/>
              <a:t> </a:t>
            </a:r>
            <a:r>
              <a:rPr lang="sv-SE" dirty="0" err="1"/>
              <a:t>Ylivieskan</a:t>
            </a:r>
            <a:r>
              <a:rPr lang="sv-SE" dirty="0"/>
              <a:t> </a:t>
            </a:r>
            <a:r>
              <a:rPr lang="sv-SE" dirty="0" err="1"/>
              <a:t>kaupunki</a:t>
            </a:r>
            <a:endParaRPr lang="sv-SE" dirty="0"/>
          </a:p>
          <a:p>
            <a:pPr lvl="1"/>
            <a:r>
              <a:rPr lang="sv-SE" dirty="0" err="1"/>
              <a:t>Toteutusaika</a:t>
            </a:r>
            <a:r>
              <a:rPr lang="sv-SE" dirty="0"/>
              <a:t> 27.11.2021 - 31.10.2024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i-FI" dirty="0"/>
              <a:t>22.9.2022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139" y="1309411"/>
            <a:ext cx="1619832" cy="592473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535" y="2105937"/>
            <a:ext cx="1584000" cy="418176"/>
          </a:xfrm>
          <a:prstGeom prst="rect">
            <a:avLst/>
          </a:prstGeom>
        </p:spPr>
      </p:pic>
      <p:pic>
        <p:nvPicPr>
          <p:cNvPr id="5" name="Kuva 4" descr="Kuva, joka sisältää kohteen taivas, ruoho, ulko, puu&#10;&#10;Kuvaus luotu automaattisesti">
            <a:extLst>
              <a:ext uri="{FF2B5EF4-FFF2-40B4-BE49-F238E27FC236}">
                <a16:creationId xmlns:a16="http://schemas.microsoft.com/office/drawing/2014/main" id="{DDBD54DE-C5D8-6D47-3A79-F598DC3328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3" t="-1046" r="950" b="1046"/>
          <a:stretch/>
        </p:blipFill>
        <p:spPr>
          <a:xfrm>
            <a:off x="7968088" y="2932218"/>
            <a:ext cx="3589311" cy="2774051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D2E886B7-453E-2562-8C3D-81395CF2997F}"/>
              </a:ext>
            </a:extLst>
          </p:cNvPr>
          <p:cNvSpPr txBox="1"/>
          <p:nvPr/>
        </p:nvSpPr>
        <p:spPr>
          <a:xfrm>
            <a:off x="7889270" y="5768126"/>
            <a:ext cx="43962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900" b="1" dirty="0">
                <a:latin typeface="Muli Light" panose="02000503040000020004" pitchFamily="2" charset="0"/>
              </a:rPr>
              <a:t>Kuva: Maija Schuss , </a:t>
            </a:r>
            <a:r>
              <a:rPr lang="sv-SE" sz="900" b="1" dirty="0" err="1">
                <a:latin typeface="Muli Light" panose="02000503040000020004" pitchFamily="2" charset="0"/>
              </a:rPr>
              <a:t>Maukarin</a:t>
            </a:r>
            <a:r>
              <a:rPr lang="sv-SE" sz="900" b="1" dirty="0">
                <a:latin typeface="Muli Light" panose="02000503040000020004" pitchFamily="2" charset="0"/>
              </a:rPr>
              <a:t> </a:t>
            </a:r>
            <a:r>
              <a:rPr lang="sv-SE" sz="900" b="1" dirty="0" err="1">
                <a:latin typeface="Muli Light" panose="02000503040000020004" pitchFamily="2" charset="0"/>
              </a:rPr>
              <a:t>pergerryspumppaamo</a:t>
            </a:r>
            <a:r>
              <a:rPr lang="sv-SE" sz="900" b="1" dirty="0">
                <a:latin typeface="Muli Light" panose="02000503040000020004" pitchFamily="2" charset="0"/>
              </a:rPr>
              <a:t> </a:t>
            </a:r>
            <a:endParaRPr lang="fi-FI" sz="900" b="1" dirty="0" err="1">
              <a:latin typeface="Muli Light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54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517ADB6-6871-B017-69AB-6E23449E7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189" marR="0" lvl="0" indent="-457189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/>
              <a:defRPr/>
            </a:pPr>
            <a:r>
              <a:rPr lang="fi-FI" sz="2400" dirty="0" err="1">
                <a:solidFill>
                  <a:srgbClr val="5A5A5A"/>
                </a:solidFill>
                <a:latin typeface="Muli" pitchFamily="2" charset="77"/>
                <a:ea typeface="+mn-ea"/>
                <a:cs typeface="+mn-cs"/>
              </a:rPr>
              <a:t>Lampinnevan</a:t>
            </a:r>
            <a:r>
              <a:rPr lang="fi-FI" sz="2400" dirty="0">
                <a:solidFill>
                  <a:srgbClr val="5A5A5A"/>
                </a:solidFill>
                <a:latin typeface="Muli" pitchFamily="2" charset="77"/>
                <a:ea typeface="+mn-ea"/>
                <a:cs typeface="+mn-cs"/>
              </a:rPr>
              <a:t> ennallistaminen</a:t>
            </a:r>
            <a:b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rPr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B3FEB37-8D65-5852-94B9-BC493456B18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59005" y="1164632"/>
            <a:ext cx="10789991" cy="3872133"/>
          </a:xfrm>
        </p:spPr>
        <p:txBody>
          <a:bodyPr/>
          <a:lstStyle/>
          <a:p>
            <a:pPr lvl="1"/>
            <a:r>
              <a:rPr lang="fi-FI" dirty="0"/>
              <a:t>Helmi-elinympäristöohjelma</a:t>
            </a:r>
            <a:endParaRPr lang="sv-SE" dirty="0"/>
          </a:p>
          <a:p>
            <a:pPr lvl="1"/>
            <a:r>
              <a:rPr lang="sv-SE" dirty="0" err="1"/>
              <a:t>Toimenpiteet</a:t>
            </a:r>
            <a:r>
              <a:rPr lang="sv-SE" dirty="0"/>
              <a:t>:</a:t>
            </a:r>
          </a:p>
          <a:p>
            <a:pPr lvl="2"/>
            <a:r>
              <a:rPr lang="sv-SE" dirty="0" err="1"/>
              <a:t>Sarkaojien</a:t>
            </a:r>
            <a:r>
              <a:rPr lang="sv-SE" dirty="0"/>
              <a:t> </a:t>
            </a:r>
            <a:r>
              <a:rPr lang="sv-SE" dirty="0" err="1"/>
              <a:t>täyttö</a:t>
            </a:r>
            <a:endParaRPr lang="sv-SE" dirty="0"/>
          </a:p>
          <a:p>
            <a:pPr lvl="2"/>
            <a:r>
              <a:rPr lang="sv-SE" dirty="0" err="1"/>
              <a:t>Laskeutusallas</a:t>
            </a:r>
            <a:endParaRPr lang="sv-SE" dirty="0"/>
          </a:p>
          <a:p>
            <a:pPr lvl="1"/>
            <a:r>
              <a:rPr lang="sv-SE" dirty="0" err="1"/>
              <a:t>Rahoitus</a:t>
            </a:r>
            <a:r>
              <a:rPr lang="sv-SE" dirty="0"/>
              <a:t>:</a:t>
            </a:r>
          </a:p>
          <a:p>
            <a:pPr lvl="2"/>
            <a:r>
              <a:rPr lang="sv-SE" dirty="0" err="1"/>
              <a:t>Uudenmaan</a:t>
            </a:r>
            <a:r>
              <a:rPr lang="sv-SE" dirty="0"/>
              <a:t> ELY-</a:t>
            </a:r>
            <a:r>
              <a:rPr lang="sv-SE" dirty="0" err="1"/>
              <a:t>keskus</a:t>
            </a:r>
            <a:endParaRPr lang="sv-SE" dirty="0"/>
          </a:p>
          <a:p>
            <a:pPr lvl="2"/>
            <a:r>
              <a:rPr lang="sv-SE" dirty="0" err="1"/>
              <a:t>Ylivieskan</a:t>
            </a:r>
            <a:r>
              <a:rPr lang="sv-SE" dirty="0"/>
              <a:t> </a:t>
            </a:r>
            <a:r>
              <a:rPr lang="sv-SE" dirty="0" err="1"/>
              <a:t>kaupunki</a:t>
            </a:r>
            <a:endParaRPr lang="sv-SE" dirty="0"/>
          </a:p>
          <a:p>
            <a:pPr lvl="1"/>
            <a:r>
              <a:rPr lang="sv-SE" dirty="0" err="1"/>
              <a:t>Hallinnointi</a:t>
            </a:r>
            <a:r>
              <a:rPr lang="sv-SE" dirty="0"/>
              <a:t> </a:t>
            </a:r>
          </a:p>
          <a:p>
            <a:pPr lvl="2"/>
            <a:r>
              <a:rPr lang="sv-SE" dirty="0" err="1"/>
              <a:t>Ylivieskan</a:t>
            </a:r>
            <a:r>
              <a:rPr lang="sv-SE" dirty="0"/>
              <a:t> </a:t>
            </a:r>
            <a:r>
              <a:rPr lang="sv-SE" dirty="0" err="1"/>
              <a:t>kaupunki</a:t>
            </a:r>
            <a:endParaRPr lang="sv-SE" dirty="0"/>
          </a:p>
          <a:p>
            <a:pPr lvl="2"/>
            <a:r>
              <a:rPr lang="sv-SE" dirty="0" err="1"/>
              <a:t>Mhy</a:t>
            </a:r>
            <a:r>
              <a:rPr lang="sv-SE" dirty="0"/>
              <a:t> Pyhä-Kala</a:t>
            </a:r>
          </a:p>
          <a:p>
            <a:pPr lvl="1"/>
            <a:r>
              <a:rPr lang="sv-SE" dirty="0" err="1"/>
              <a:t>Toteutusaika</a:t>
            </a:r>
            <a:r>
              <a:rPr lang="sv-SE" dirty="0"/>
              <a:t> </a:t>
            </a:r>
          </a:p>
          <a:p>
            <a:pPr lvl="2"/>
            <a:r>
              <a:rPr lang="fi-FI" dirty="0"/>
              <a:t>30.11.2021 - 31.10.2023</a:t>
            </a:r>
          </a:p>
          <a:p>
            <a:pPr marL="609585" lvl="1" indent="0">
              <a:buNone/>
            </a:pP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CFB5A69-E506-5055-192C-0A782119B5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 dirty="0"/>
              <a:t>22.9.2022</a:t>
            </a:r>
            <a:endParaRPr lang="fi-FI" dirty="0"/>
          </a:p>
        </p:txBody>
      </p:sp>
      <p:pic>
        <p:nvPicPr>
          <p:cNvPr id="6" name="Kuva 5" descr="Kuva, joka sisältää kohteen ruoho, taivas, ulko, kenttä&#10;&#10;Kuvaus luotu automaattisesti">
            <a:extLst>
              <a:ext uri="{FF2B5EF4-FFF2-40B4-BE49-F238E27FC236}">
                <a16:creationId xmlns:a16="http://schemas.microsoft.com/office/drawing/2014/main" id="{FBE1B313-EF40-0614-1D98-3E7ECB1A3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846139"/>
            <a:ext cx="6912751" cy="4607798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36E49186-45DC-4C1F-F4AA-82962C4F395C}"/>
              </a:ext>
            </a:extLst>
          </p:cNvPr>
          <p:cNvSpPr txBox="1"/>
          <p:nvPr/>
        </p:nvSpPr>
        <p:spPr>
          <a:xfrm>
            <a:off x="5447928" y="5469886"/>
            <a:ext cx="43962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900" b="1" dirty="0">
                <a:latin typeface="Muli Light" panose="02000503040000020004" pitchFamily="2" charset="0"/>
              </a:rPr>
              <a:t>Kuva: Maija Schuss , Lampinnevan </a:t>
            </a:r>
            <a:r>
              <a:rPr lang="sv-SE" sz="900" b="1" dirty="0" err="1">
                <a:latin typeface="Muli Light" panose="02000503040000020004" pitchFamily="2" charset="0"/>
              </a:rPr>
              <a:t>ennallistamistyöt</a:t>
            </a:r>
            <a:r>
              <a:rPr lang="sv-SE" sz="900" b="1" dirty="0">
                <a:latin typeface="Muli Light" panose="02000503040000020004" pitchFamily="2" charset="0"/>
              </a:rPr>
              <a:t> </a:t>
            </a:r>
            <a:endParaRPr lang="fi-FI" sz="900" b="1" dirty="0" err="1">
              <a:latin typeface="Muli Light" panose="02000503040000020004" pitchFamily="2" charset="0"/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1E95841-3990-B348-5ED7-43BB9A57C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909" y="403658"/>
            <a:ext cx="1013981" cy="101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5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ranlund">
  <a:themeElements>
    <a:clrScheme name="Ylivieska">
      <a:dk1>
        <a:srgbClr val="000000"/>
      </a:dk1>
      <a:lt1>
        <a:srgbClr val="FFFFFF"/>
      </a:lt1>
      <a:dk2>
        <a:srgbClr val="808080"/>
      </a:dk2>
      <a:lt2>
        <a:srgbClr val="E3E3E3"/>
      </a:lt2>
      <a:accent1>
        <a:srgbClr val="79CC00"/>
      </a:accent1>
      <a:accent2>
        <a:srgbClr val="008EAA"/>
      </a:accent2>
      <a:accent3>
        <a:srgbClr val="929596"/>
      </a:accent3>
      <a:accent4>
        <a:srgbClr val="AFCF36"/>
      </a:accent4>
      <a:accent5>
        <a:srgbClr val="33AEAA"/>
      </a:accent5>
      <a:accent6>
        <a:srgbClr val="A8AAAC"/>
      </a:accent6>
      <a:hlink>
        <a:srgbClr val="008EAA"/>
      </a:hlink>
      <a:folHlink>
        <a:srgbClr val="008EA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solidFill>
            <a:schemeClr val="accent6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 err="1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Ylivieska_powerpoint_template_.potx" id="{F29CA362-0E68-1448-B9E8-E1F607984ACF}" vid="{13D35C99-9C86-9641-B377-6D3723E6569B}"/>
    </a:ext>
  </a:extLst>
</a:theme>
</file>

<file path=ppt/theme/theme2.xml><?xml version="1.0" encoding="utf-8"?>
<a:theme xmlns:a="http://schemas.openxmlformats.org/drawingml/2006/main" name="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2020, Kehittämiskeskustelu 13. marraskuuta</Template>
  <TotalTime>842</TotalTime>
  <Words>232</Words>
  <Application>Microsoft Office PowerPoint</Application>
  <PresentationFormat>Laajakuva</PresentationFormat>
  <Paragraphs>82</Paragraphs>
  <Slides>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9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6</vt:i4>
      </vt:variant>
    </vt:vector>
  </HeadingPairs>
  <TitlesOfParts>
    <vt:vector size="17" baseType="lpstr">
      <vt:lpstr>Arial</vt:lpstr>
      <vt:lpstr>Avenir Black</vt:lpstr>
      <vt:lpstr>Calibri</vt:lpstr>
      <vt:lpstr>Calibri Light</vt:lpstr>
      <vt:lpstr>Muli</vt:lpstr>
      <vt:lpstr>Muli Black</vt:lpstr>
      <vt:lpstr>Muli ExtraBold</vt:lpstr>
      <vt:lpstr>Muli Light</vt:lpstr>
      <vt:lpstr>Muli SemiBold</vt:lpstr>
      <vt:lpstr>Granlund</vt:lpstr>
      <vt:lpstr>Mukautettu suunnittelumalli</vt:lpstr>
      <vt:lpstr>PowerPoint-esitys</vt:lpstr>
      <vt:lpstr>Hankkeet</vt:lpstr>
      <vt:lpstr>PowerPoint-esitys</vt:lpstr>
      <vt:lpstr>PowerPoint-esitys</vt:lpstr>
      <vt:lpstr>PowerPoint-esitys</vt:lpstr>
      <vt:lpstr>Lampinnevan ennallistaminen </vt:lpstr>
    </vt:vector>
  </TitlesOfParts>
  <Manager/>
  <Company>HP Inc.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Lisää otsikko</dc:title>
  <dc:subject/>
  <dc:creator>Katja Polojärvi</dc:creator>
  <cp:keywords/>
  <dc:description/>
  <cp:lastModifiedBy>Maija Schuss</cp:lastModifiedBy>
  <cp:revision>70</cp:revision>
  <dcterms:created xsi:type="dcterms:W3CDTF">2020-11-11T06:40:40Z</dcterms:created>
  <dcterms:modified xsi:type="dcterms:W3CDTF">2022-09-23T09:28:36Z</dcterms:modified>
  <cp:category/>
</cp:coreProperties>
</file>